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404" r:id="rId1"/>
    <p:sldMasterId id="2147484447" r:id="rId2"/>
    <p:sldMasterId id="2147484459" r:id="rId3"/>
    <p:sldMasterId id="2147484470" r:id="rId4"/>
    <p:sldMasterId id="2147484399" r:id="rId5"/>
  </p:sldMasterIdLst>
  <p:notesMasterIdLst>
    <p:notesMasterId r:id="rId12"/>
  </p:notesMasterIdLst>
  <p:handoutMasterIdLst>
    <p:handoutMasterId r:id="rId13"/>
  </p:handoutMasterIdLst>
  <p:sldIdLst>
    <p:sldId id="300" r:id="rId6"/>
    <p:sldId id="316" r:id="rId7"/>
    <p:sldId id="317" r:id="rId8"/>
    <p:sldId id="318" r:id="rId9"/>
    <p:sldId id="319" r:id="rId10"/>
    <p:sldId id="320" r:id="rId11"/>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5D55"/>
    <a:srgbClr val="A19F9E"/>
    <a:srgbClr val="69707C"/>
    <a:srgbClr val="EEEDED"/>
    <a:srgbClr val="FFFFFF"/>
    <a:srgbClr val="3D6419"/>
    <a:srgbClr val="B8B8B8"/>
    <a:srgbClr val="99FF99"/>
    <a:srgbClr val="000000"/>
    <a:srgbClr val="111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4" autoAdjust="0"/>
    <p:restoredTop sz="94786" autoAdjust="0"/>
  </p:normalViewPr>
  <p:slideViewPr>
    <p:cSldViewPr snapToGrid="0">
      <p:cViewPr>
        <p:scale>
          <a:sx n="50" d="100"/>
          <a:sy n="50" d="100"/>
        </p:scale>
        <p:origin x="-408" y="-72"/>
      </p:cViewPr>
      <p:guideLst>
        <p:guide orient="horz" pos="395"/>
        <p:guide orient="horz" pos="139"/>
        <p:guide pos="80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2684B43-3521-4B95-9E98-EA157BC6FD6C}" type="datetimeFigureOut">
              <a:rPr lang="en-US"/>
              <a:pPr>
                <a:defRPr/>
              </a:pPr>
              <a:t>6/13/2012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0"/>
                <a:cs typeface="ヒラギノ角ゴ ProN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58FB5D0-6744-44E8-8BA3-49C89A738BFC}" type="slidenum">
              <a:rPr lang="en-US"/>
              <a:pPr>
                <a:defRPr/>
              </a:pPr>
              <a:t>‹#›</a:t>
            </a:fld>
            <a:endParaRPr lang="en-US"/>
          </a:p>
        </p:txBody>
      </p:sp>
    </p:spTree>
    <p:extLst>
      <p:ext uri="{BB962C8B-B14F-4D97-AF65-F5344CB8AC3E}">
        <p14:creationId xmlns:p14="http://schemas.microsoft.com/office/powerpoint/2010/main" val="1650517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0B722ED-DF56-45C8-AA04-742732008C2F}" type="datetimeFigureOut">
              <a:rPr lang="en-US"/>
              <a:pPr>
                <a:defRPr/>
              </a:pPr>
              <a:t>6/13/2012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0"/>
                <a:cs typeface="ヒラギノ角ゴ ProN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A49121E-1F4F-4300-B18A-AC1B02F09480}" type="slidenum">
              <a:rPr lang="en-US"/>
              <a:pPr>
                <a:defRPr/>
              </a:pPr>
              <a:t>‹#›</a:t>
            </a:fld>
            <a:endParaRPr lang="en-US"/>
          </a:p>
        </p:txBody>
      </p:sp>
    </p:spTree>
    <p:extLst>
      <p:ext uri="{BB962C8B-B14F-4D97-AF65-F5344CB8AC3E}">
        <p14:creationId xmlns:p14="http://schemas.microsoft.com/office/powerpoint/2010/main" val="152906013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2" name="Rectangle 3"/>
          <p:cNvSpPr>
            <a:spLocks/>
          </p:cNvSpPr>
          <p:nvPr userDrawn="1"/>
        </p:nvSpPr>
        <p:spPr bwMode="auto">
          <a:xfrm>
            <a:off x="0" y="0"/>
            <a:ext cx="13004800" cy="1600200"/>
          </a:xfrm>
          <a:prstGeom prst="rect">
            <a:avLst/>
          </a:prstGeom>
          <a:solidFill>
            <a:schemeClr val="bg1"/>
          </a:solidFill>
          <a:ln w="9525">
            <a:noFill/>
            <a:miter lim="800000"/>
            <a:headEnd/>
            <a:tailEnd/>
          </a:ln>
          <a:effectLst>
            <a:outerShdw dist="25399" dir="5400000" algn="ctr" rotWithShape="0">
              <a:schemeClr val="tx1">
                <a:alpha val="39999"/>
              </a:schemeClr>
            </a:outerShdw>
          </a:effectLst>
        </p:spPr>
        <p:txBody>
          <a:bodyPr lIns="0" tIns="0" rIns="0" bIns="0"/>
          <a:lstStyle/>
          <a:p>
            <a:pPr>
              <a:defRPr/>
            </a:pPr>
            <a:endParaRPr lang="en-US">
              <a:ea typeface="ヒラギノ角ゴ ProN W3" charset="0"/>
              <a:cs typeface="ヒラギノ角ゴ ProN W3" charset="0"/>
            </a:endParaRPr>
          </a:p>
        </p:txBody>
      </p:sp>
      <p:pic>
        <p:nvPicPr>
          <p:cNvPr id="3" name="Picture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3050" y="301625"/>
            <a:ext cx="1408113" cy="982663"/>
          </a:xfrm>
          <a:prstGeom prst="rect">
            <a:avLst/>
          </a:prstGeom>
          <a:noFill/>
          <a:ln w="9525">
            <a:noFill/>
            <a:miter lim="800000"/>
            <a:headEnd/>
            <a:tailEnd/>
          </a:ln>
        </p:spPr>
      </p:pic>
      <p:sp>
        <p:nvSpPr>
          <p:cNvPr id="4" name="Rectangle 3"/>
          <p:cNvSpPr>
            <a:spLocks noChangeArrowheads="1"/>
          </p:cNvSpPr>
          <p:nvPr userDrawn="1"/>
        </p:nvSpPr>
        <p:spPr bwMode="auto">
          <a:xfrm>
            <a:off x="6215063" y="1093788"/>
            <a:ext cx="6502400" cy="215900"/>
          </a:xfrm>
          <a:prstGeom prst="rect">
            <a:avLst/>
          </a:prstGeom>
          <a:noFill/>
          <a:ln w="9525">
            <a:noFill/>
            <a:miter lim="800000"/>
            <a:headEnd/>
            <a:tailEnd/>
          </a:ln>
        </p:spPr>
        <p:txBody>
          <a:bodyPr lIns="0" tIns="0" rIns="0" bIns="0">
            <a:spAutoFit/>
          </a:bodyPr>
          <a:lstStyle/>
          <a:p>
            <a:pPr algn="r">
              <a:defRPr/>
            </a:pPr>
            <a:r>
              <a:rPr lang="en-US" sz="1400" b="1">
                <a:solidFill>
                  <a:srgbClr val="4F4B43"/>
                </a:solidFill>
                <a:latin typeface="Arial" pitchFamily="34" charset="0"/>
              </a:rPr>
              <a:t>Generating Change Since 1980</a:t>
            </a:r>
            <a:endParaRPr lang="en-US" sz="1400">
              <a:solidFill>
                <a:srgbClr val="4F4B43"/>
              </a:solidFill>
              <a:latin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50" name="Rectangle 49"/>
          <p:cNvSpPr>
            <a:spLocks noChangeArrowheads="1"/>
          </p:cNvSpPr>
          <p:nvPr userDrawn="1"/>
        </p:nvSpPr>
        <p:spPr bwMode="auto">
          <a:xfrm>
            <a:off x="0" y="649288"/>
            <a:ext cx="7616825" cy="627062"/>
          </a:xfrm>
          <a:prstGeom prst="rect">
            <a:avLst/>
          </a:prstGeom>
          <a:solidFill>
            <a:srgbClr val="4F4B43"/>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3" name="Rectangle 52"/>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54" name="Straight Connector 53"/>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3"/>
          </p:nvPr>
        </p:nvSpPr>
        <p:spPr>
          <a:xfrm>
            <a:off x="274320"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13" name="Picture Placeholder 12"/>
          <p:cNvSpPr>
            <a:spLocks noGrp="1"/>
          </p:cNvSpPr>
          <p:nvPr>
            <p:ph type="pic" sz="quarter" idx="14"/>
          </p:nvPr>
        </p:nvSpPr>
        <p:spPr>
          <a:xfrm>
            <a:off x="270138"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16" name="Content Placeholder 12"/>
          <p:cNvSpPr>
            <a:spLocks noGrp="1"/>
          </p:cNvSpPr>
          <p:nvPr>
            <p:ph sz="quarter" idx="11"/>
          </p:nvPr>
        </p:nvSpPr>
        <p:spPr>
          <a:xfrm>
            <a:off x="1641388" y="2787223"/>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7" name="Content Placeholder 12"/>
          <p:cNvSpPr>
            <a:spLocks noGrp="1"/>
          </p:cNvSpPr>
          <p:nvPr>
            <p:ph sz="quarter" idx="15"/>
          </p:nvPr>
        </p:nvSpPr>
        <p:spPr>
          <a:xfrm>
            <a:off x="1635048" y="3701671"/>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8" name="Text Placeholder 10"/>
          <p:cNvSpPr>
            <a:spLocks noGrp="1"/>
          </p:cNvSpPr>
          <p:nvPr>
            <p:ph type="body" sz="quarter" idx="16"/>
          </p:nvPr>
        </p:nvSpPr>
        <p:spPr>
          <a:xfrm>
            <a:off x="4315968"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19" name="Picture Placeholder 12"/>
          <p:cNvSpPr>
            <a:spLocks noGrp="1"/>
          </p:cNvSpPr>
          <p:nvPr>
            <p:ph type="pic" sz="quarter" idx="17"/>
          </p:nvPr>
        </p:nvSpPr>
        <p:spPr>
          <a:xfrm>
            <a:off x="4315968"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0" name="Content Placeholder 12"/>
          <p:cNvSpPr>
            <a:spLocks noGrp="1"/>
          </p:cNvSpPr>
          <p:nvPr>
            <p:ph sz="quarter" idx="18"/>
          </p:nvPr>
        </p:nvSpPr>
        <p:spPr>
          <a:xfrm>
            <a:off x="5686465" y="2796742"/>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1" name="Content Placeholder 12"/>
          <p:cNvSpPr>
            <a:spLocks noGrp="1"/>
          </p:cNvSpPr>
          <p:nvPr>
            <p:ph sz="quarter" idx="19"/>
          </p:nvPr>
        </p:nvSpPr>
        <p:spPr>
          <a:xfrm>
            <a:off x="5680125" y="3711190"/>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2" name="Text Placeholder 10"/>
          <p:cNvSpPr>
            <a:spLocks noGrp="1"/>
          </p:cNvSpPr>
          <p:nvPr>
            <p:ph type="body" sz="quarter" idx="20"/>
          </p:nvPr>
        </p:nvSpPr>
        <p:spPr>
          <a:xfrm>
            <a:off x="8385048"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23" name="Picture Placeholder 12"/>
          <p:cNvSpPr>
            <a:spLocks noGrp="1"/>
          </p:cNvSpPr>
          <p:nvPr>
            <p:ph type="pic" sz="quarter" idx="21"/>
          </p:nvPr>
        </p:nvSpPr>
        <p:spPr>
          <a:xfrm>
            <a:off x="8375904"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4" name="Content Placeholder 12"/>
          <p:cNvSpPr>
            <a:spLocks noGrp="1"/>
          </p:cNvSpPr>
          <p:nvPr>
            <p:ph sz="quarter" idx="22"/>
          </p:nvPr>
        </p:nvSpPr>
        <p:spPr>
          <a:xfrm>
            <a:off x="9761646" y="2793930"/>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5" name="Content Placeholder 12"/>
          <p:cNvSpPr>
            <a:spLocks noGrp="1"/>
          </p:cNvSpPr>
          <p:nvPr>
            <p:ph sz="quarter" idx="23"/>
          </p:nvPr>
        </p:nvSpPr>
        <p:spPr>
          <a:xfrm>
            <a:off x="9755306" y="3708378"/>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6" name="Text Placeholder 10"/>
          <p:cNvSpPr>
            <a:spLocks noGrp="1"/>
          </p:cNvSpPr>
          <p:nvPr>
            <p:ph type="body" sz="quarter" idx="24"/>
          </p:nvPr>
        </p:nvSpPr>
        <p:spPr>
          <a:xfrm>
            <a:off x="271502"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27" name="Picture Placeholder 12"/>
          <p:cNvSpPr>
            <a:spLocks noGrp="1"/>
          </p:cNvSpPr>
          <p:nvPr>
            <p:ph type="pic" sz="quarter" idx="25"/>
          </p:nvPr>
        </p:nvSpPr>
        <p:spPr>
          <a:xfrm>
            <a:off x="274320"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8" name="Content Placeholder 12"/>
          <p:cNvSpPr>
            <a:spLocks noGrp="1"/>
          </p:cNvSpPr>
          <p:nvPr>
            <p:ph sz="quarter" idx="26"/>
          </p:nvPr>
        </p:nvSpPr>
        <p:spPr>
          <a:xfrm>
            <a:off x="1638570" y="4745712"/>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9" name="Content Placeholder 12"/>
          <p:cNvSpPr>
            <a:spLocks noGrp="1"/>
          </p:cNvSpPr>
          <p:nvPr>
            <p:ph sz="quarter" idx="27"/>
          </p:nvPr>
        </p:nvSpPr>
        <p:spPr>
          <a:xfrm>
            <a:off x="1632230" y="5660160"/>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0" name="Text Placeholder 10"/>
          <p:cNvSpPr>
            <a:spLocks noGrp="1"/>
          </p:cNvSpPr>
          <p:nvPr>
            <p:ph type="body" sz="quarter" idx="28"/>
          </p:nvPr>
        </p:nvSpPr>
        <p:spPr>
          <a:xfrm>
            <a:off x="4313150"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1" name="Picture Placeholder 12"/>
          <p:cNvSpPr>
            <a:spLocks noGrp="1"/>
          </p:cNvSpPr>
          <p:nvPr>
            <p:ph type="pic" sz="quarter" idx="29"/>
          </p:nvPr>
        </p:nvSpPr>
        <p:spPr>
          <a:xfrm>
            <a:off x="4313150"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32" name="Content Placeholder 12"/>
          <p:cNvSpPr>
            <a:spLocks noGrp="1"/>
          </p:cNvSpPr>
          <p:nvPr>
            <p:ph sz="quarter" idx="30"/>
          </p:nvPr>
        </p:nvSpPr>
        <p:spPr>
          <a:xfrm>
            <a:off x="5683647" y="4741121"/>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3" name="Content Placeholder 12"/>
          <p:cNvSpPr>
            <a:spLocks noGrp="1"/>
          </p:cNvSpPr>
          <p:nvPr>
            <p:ph sz="quarter" idx="31"/>
          </p:nvPr>
        </p:nvSpPr>
        <p:spPr>
          <a:xfrm>
            <a:off x="5677307" y="5655569"/>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4" name="Text Placeholder 10"/>
          <p:cNvSpPr>
            <a:spLocks noGrp="1"/>
          </p:cNvSpPr>
          <p:nvPr>
            <p:ph type="body" sz="quarter" idx="32"/>
          </p:nvPr>
        </p:nvSpPr>
        <p:spPr>
          <a:xfrm>
            <a:off x="8375904"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5" name="Picture Placeholder 12"/>
          <p:cNvSpPr>
            <a:spLocks noGrp="1"/>
          </p:cNvSpPr>
          <p:nvPr>
            <p:ph type="pic" sz="quarter" idx="33"/>
          </p:nvPr>
        </p:nvSpPr>
        <p:spPr>
          <a:xfrm>
            <a:off x="8373086"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36" name="Content Placeholder 12"/>
          <p:cNvSpPr>
            <a:spLocks noGrp="1"/>
          </p:cNvSpPr>
          <p:nvPr>
            <p:ph sz="quarter" idx="34"/>
          </p:nvPr>
        </p:nvSpPr>
        <p:spPr>
          <a:xfrm>
            <a:off x="9758828" y="4738309"/>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7" name="Content Placeholder 12"/>
          <p:cNvSpPr>
            <a:spLocks noGrp="1"/>
          </p:cNvSpPr>
          <p:nvPr>
            <p:ph sz="quarter" idx="35"/>
          </p:nvPr>
        </p:nvSpPr>
        <p:spPr>
          <a:xfrm>
            <a:off x="9752488" y="5652757"/>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8" name="Text Placeholder 10"/>
          <p:cNvSpPr>
            <a:spLocks noGrp="1"/>
          </p:cNvSpPr>
          <p:nvPr>
            <p:ph type="body" sz="quarter" idx="36"/>
          </p:nvPr>
        </p:nvSpPr>
        <p:spPr>
          <a:xfrm>
            <a:off x="268685"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9" name="Picture Placeholder 12"/>
          <p:cNvSpPr>
            <a:spLocks noGrp="1"/>
          </p:cNvSpPr>
          <p:nvPr>
            <p:ph type="pic" sz="quarter" idx="37"/>
          </p:nvPr>
        </p:nvSpPr>
        <p:spPr>
          <a:xfrm>
            <a:off x="271503"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0" name="Content Placeholder 12"/>
          <p:cNvSpPr>
            <a:spLocks noGrp="1"/>
          </p:cNvSpPr>
          <p:nvPr>
            <p:ph sz="quarter" idx="38"/>
          </p:nvPr>
        </p:nvSpPr>
        <p:spPr>
          <a:xfrm>
            <a:off x="1635753" y="6675984"/>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1" name="Content Placeholder 12"/>
          <p:cNvSpPr>
            <a:spLocks noGrp="1"/>
          </p:cNvSpPr>
          <p:nvPr>
            <p:ph sz="quarter" idx="39"/>
          </p:nvPr>
        </p:nvSpPr>
        <p:spPr>
          <a:xfrm>
            <a:off x="1629413" y="7590432"/>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2" name="Text Placeholder 10"/>
          <p:cNvSpPr>
            <a:spLocks noGrp="1"/>
          </p:cNvSpPr>
          <p:nvPr>
            <p:ph type="body" sz="quarter" idx="40"/>
          </p:nvPr>
        </p:nvSpPr>
        <p:spPr>
          <a:xfrm>
            <a:off x="4310333"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43" name="Picture Placeholder 12"/>
          <p:cNvSpPr>
            <a:spLocks noGrp="1"/>
          </p:cNvSpPr>
          <p:nvPr>
            <p:ph type="pic" sz="quarter" idx="41"/>
          </p:nvPr>
        </p:nvSpPr>
        <p:spPr>
          <a:xfrm>
            <a:off x="4310333"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4" name="Content Placeholder 12"/>
          <p:cNvSpPr>
            <a:spLocks noGrp="1"/>
          </p:cNvSpPr>
          <p:nvPr>
            <p:ph sz="quarter" idx="42"/>
          </p:nvPr>
        </p:nvSpPr>
        <p:spPr>
          <a:xfrm>
            <a:off x="5680830" y="6671393"/>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5" name="Content Placeholder 12"/>
          <p:cNvSpPr>
            <a:spLocks noGrp="1"/>
          </p:cNvSpPr>
          <p:nvPr>
            <p:ph sz="quarter" idx="43"/>
          </p:nvPr>
        </p:nvSpPr>
        <p:spPr>
          <a:xfrm>
            <a:off x="5674490" y="7585841"/>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6" name="Text Placeholder 10"/>
          <p:cNvSpPr>
            <a:spLocks noGrp="1"/>
          </p:cNvSpPr>
          <p:nvPr>
            <p:ph type="body" sz="quarter" idx="44"/>
          </p:nvPr>
        </p:nvSpPr>
        <p:spPr>
          <a:xfrm>
            <a:off x="8373087"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47" name="Picture Placeholder 12"/>
          <p:cNvSpPr>
            <a:spLocks noGrp="1"/>
          </p:cNvSpPr>
          <p:nvPr>
            <p:ph type="pic" sz="quarter" idx="45"/>
          </p:nvPr>
        </p:nvSpPr>
        <p:spPr>
          <a:xfrm>
            <a:off x="8370269"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8" name="Content Placeholder 12"/>
          <p:cNvSpPr>
            <a:spLocks noGrp="1"/>
          </p:cNvSpPr>
          <p:nvPr>
            <p:ph sz="quarter" idx="46"/>
          </p:nvPr>
        </p:nvSpPr>
        <p:spPr>
          <a:xfrm>
            <a:off x="9756011" y="6668581"/>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9" name="Content Placeholder 12"/>
          <p:cNvSpPr>
            <a:spLocks noGrp="1"/>
          </p:cNvSpPr>
          <p:nvPr>
            <p:ph sz="quarter" idx="47"/>
          </p:nvPr>
        </p:nvSpPr>
        <p:spPr>
          <a:xfrm>
            <a:off x="9749671" y="7583029"/>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51" name="Title 50"/>
          <p:cNvSpPr>
            <a:spLocks noGrp="1"/>
          </p:cNvSpPr>
          <p:nvPr>
            <p:ph type="title"/>
          </p:nvPr>
        </p:nvSpPr>
        <p:spPr>
          <a:xfrm>
            <a:off x="0" y="685800"/>
            <a:ext cx="7619793" cy="600164"/>
          </a:xfrm>
          <a:prstGeom prst="rect">
            <a:avLst/>
          </a:prstGeom>
        </p:spPr>
        <p:txBody>
          <a:bodyPr vert="horz" lIns="274320" tIns="91440" rIns="274320" bIns="137160">
            <a:noAutofit/>
          </a:bodyPr>
          <a:lstStyle>
            <a:lvl1pPr algn="l">
              <a:defRPr sz="2400" baseline="0">
                <a:solidFill>
                  <a:schemeClr val="bg1"/>
                </a:solidFill>
              </a:defRPr>
            </a:lvl1pPr>
          </a:lstStyle>
          <a:p>
            <a:r>
              <a:rPr lang="en-US" smtClean="0"/>
              <a:t>Click to edit Master title style</a:t>
            </a:r>
            <a:endParaRPr lang="en-US"/>
          </a:p>
        </p:txBody>
      </p:sp>
      <p:sp>
        <p:nvSpPr>
          <p:cNvPr id="52" name="Text Placeholder 57"/>
          <p:cNvSpPr>
            <a:spLocks noGrp="1"/>
          </p:cNvSpPr>
          <p:nvPr>
            <p:ph type="body" sz="quarter" idx="48"/>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Text Block">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8"/>
            <a:ext cx="7616825" cy="627062"/>
          </a:xfrm>
          <a:prstGeom prst="rect">
            <a:avLst/>
          </a:prstGeom>
          <a:solidFill>
            <a:srgbClr val="4F4B43"/>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 name="Rectangle 4"/>
          <p:cNvSpPr>
            <a:spLocks noChangeArrowheads="1"/>
          </p:cNvSpPr>
          <p:nvPr userDrawn="1"/>
        </p:nvSpPr>
        <p:spPr bwMode="auto">
          <a:xfrm>
            <a:off x="0" y="12588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sp>
        <p:nvSpPr>
          <p:cNvPr id="2" name="Title 1"/>
          <p:cNvSpPr>
            <a:spLocks noGrp="1"/>
          </p:cNvSpPr>
          <p:nvPr>
            <p:ph type="title"/>
          </p:nvPr>
        </p:nvSpPr>
        <p:spPr>
          <a:xfrm>
            <a:off x="0" y="685800"/>
            <a:ext cx="7636933" cy="567267"/>
          </a:xfrm>
          <a:prstGeom prst="rect">
            <a:avLst/>
          </a:prstGeom>
        </p:spPr>
        <p:txBody>
          <a:bodyPr vert="horz" lIns="274320" tIns="91440" rIns="274320" bIns="137160">
            <a:noAutofit/>
          </a:bodyPr>
          <a:lstStyle>
            <a:lvl1pPr algn="l">
              <a:defRPr sz="2400" baseline="0">
                <a:solidFill>
                  <a:srgbClr val="FFFFFF"/>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 y="1257301"/>
            <a:ext cx="12496801" cy="7636932"/>
          </a:xfrm>
          <a:prstGeom prst="rect">
            <a:avLst/>
          </a:prstGeom>
        </p:spPr>
        <p:txBody>
          <a:bodyPr vert="horz" lIns="274320" tIns="274320" rIns="274320" bIns="274320"/>
          <a:lstStyle>
            <a:lvl1pPr marL="0" indent="0">
              <a:buFontTx/>
              <a:buNone/>
              <a:defRPr sz="2400" b="1" i="0" baseline="0">
                <a:solidFill>
                  <a:schemeClr val="tx1">
                    <a:lumMod val="65000"/>
                    <a:lumOff val="35000"/>
                  </a:schemeClr>
                </a:solidFill>
              </a:defRPr>
            </a:lvl1pPr>
            <a:lvl2pPr marL="0" indent="0">
              <a:buFontTx/>
              <a:buNone/>
              <a:defRPr sz="2400" baseline="0">
                <a:solidFill>
                  <a:schemeClr val="tx1">
                    <a:lumMod val="65000"/>
                    <a:lumOff val="35000"/>
                  </a:schemeClr>
                </a:solidFill>
              </a:defRPr>
            </a:lvl2pPr>
            <a:lvl3pPr marL="274320" indent="0">
              <a:buFontTx/>
              <a:buNone/>
              <a:defRPr>
                <a:solidFill>
                  <a:schemeClr val="tx1">
                    <a:lumMod val="65000"/>
                    <a:lumOff val="35000"/>
                  </a:schemeClr>
                </a:solidFill>
              </a:defRPr>
            </a:lvl3pPr>
            <a:lvl4pPr marL="822960" indent="-228600">
              <a:buSzPct val="100000"/>
              <a:defRPr sz="2400">
                <a:solidFill>
                  <a:schemeClr val="tx1">
                    <a:lumMod val="65000"/>
                    <a:lumOff val="35000"/>
                  </a:schemeClr>
                </a:solidFill>
              </a:defRPr>
            </a:lvl4pPr>
            <a:lvl5pPr marL="1097280" indent="-228600">
              <a:buFont typeface="Arial"/>
              <a:buChar char="•"/>
              <a:defRPr sz="2400" baseline="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4F4B43"/>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6" name="Rectangle 5"/>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sp>
        <p:nvSpPr>
          <p:cNvPr id="2" name="Title 1"/>
          <p:cNvSpPr>
            <a:spLocks noGrp="1"/>
          </p:cNvSpPr>
          <p:nvPr>
            <p:ph type="title"/>
          </p:nvPr>
        </p:nvSpPr>
        <p:spPr>
          <a:xfrm>
            <a:off x="0" y="685800"/>
            <a:ext cx="7620000" cy="600164"/>
          </a:xfrm>
          <a:prstGeom prst="rect">
            <a:avLst/>
          </a:prstGeom>
        </p:spPr>
        <p:txBody>
          <a:bodyPr vert="horz" lIns="274320" tIns="91440" rIns="274320" bIns="137160">
            <a:noAutofit/>
          </a:bodyPr>
          <a:lstStyle>
            <a:lvl1pPr algn="l">
              <a:defRPr sz="2400">
                <a:solidFill>
                  <a:srgbClr val="FFFFFF"/>
                </a:solidFill>
              </a:defRPr>
            </a:lvl1pPr>
          </a:lstStyle>
          <a:p>
            <a:r>
              <a:rPr lang="en-US" smtClean="0"/>
              <a:t>Click to edit Master title style</a:t>
            </a:r>
            <a:endParaRPr lang="en-US"/>
          </a:p>
        </p:txBody>
      </p:sp>
      <p:sp>
        <p:nvSpPr>
          <p:cNvPr id="8" name="Picture Placeholder 7"/>
          <p:cNvSpPr>
            <a:spLocks noGrp="1"/>
          </p:cNvSpPr>
          <p:nvPr>
            <p:ph type="pic" sz="quarter" idx="13"/>
          </p:nvPr>
        </p:nvSpPr>
        <p:spPr>
          <a:xfrm>
            <a:off x="0" y="2176272"/>
            <a:ext cx="12243816" cy="6473952"/>
          </a:xfrm>
          <a:prstGeom prst="rect">
            <a:avLst/>
          </a:prstGeom>
        </p:spPr>
        <p:txBody>
          <a:bodyPr vert="horz"/>
          <a:lstStyle/>
          <a:p>
            <a:pPr lvl="0"/>
            <a:endParaRPr lang="en-US" noProof="0"/>
          </a:p>
        </p:txBody>
      </p:sp>
      <p:sp>
        <p:nvSpPr>
          <p:cNvPr id="9" name="Text Placeholder 57"/>
          <p:cNvSpPr>
            <a:spLocks noGrp="1"/>
          </p:cNvSpPr>
          <p:nvPr>
            <p:ph type="body" sz="quarter" idx="14"/>
          </p:nvPr>
        </p:nvSpPr>
        <p:spPr>
          <a:xfrm>
            <a:off x="0" y="1527048"/>
            <a:ext cx="12496800"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cxnSp>
        <p:nvCxnSpPr>
          <p:cNvPr id="7" name="Straight Connector 6"/>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49224"/>
            <a:ext cx="7616825" cy="627063"/>
          </a:xfrm>
          <a:prstGeom prst="rect">
            <a:avLst/>
          </a:prstGeom>
          <a:solidFill>
            <a:srgbClr val="11184A"/>
          </a:solidFill>
          <a:ln w="38100">
            <a:noFill/>
            <a:miter lim="800000"/>
            <a:headEnd/>
            <a:tailEnd/>
          </a:ln>
          <a:effectLst>
            <a:outerShdw dist="20000" dir="5400000" rotWithShape="0">
              <a:schemeClr val="tx1">
                <a:alpha val="37999"/>
              </a:schemeClr>
            </a:outerShdw>
          </a:effectLst>
        </p:spPr>
        <p:txBody>
          <a:bodyPr anchor="ctr"/>
          <a:lstStyle/>
          <a:p>
            <a:pPr>
              <a:defRPr/>
            </a:pPr>
            <a:endParaRPr lang="en-US">
              <a:solidFill>
                <a:srgbClr val="3D6419"/>
              </a:solidFill>
              <a:latin typeface="+mn-lt"/>
              <a:ea typeface="+mn-ea"/>
            </a:endParaRPr>
          </a:p>
        </p:txBody>
      </p:sp>
      <p:pic>
        <p:nvPicPr>
          <p:cNvPr id="4" name="Picture 13"/>
          <p:cNvPicPr>
            <a:picLocks noChangeAspect="1"/>
          </p:cNvPicPr>
          <p:nvPr userDrawn="1"/>
        </p:nvPicPr>
        <p:blipFill>
          <a:blip r:embed="rId2"/>
          <a:srcRect/>
          <a:stretch>
            <a:fillRect/>
          </a:stretch>
        </p:blipFill>
        <p:spPr bwMode="auto">
          <a:xfrm>
            <a:off x="241300" y="787400"/>
            <a:ext cx="292100" cy="333375"/>
          </a:xfrm>
          <a:prstGeom prst="rect">
            <a:avLst/>
          </a:prstGeom>
          <a:noFill/>
          <a:ln w="9525">
            <a:noFill/>
            <a:miter lim="800000"/>
            <a:headEnd/>
            <a:tailEnd/>
          </a:ln>
        </p:spPr>
      </p:pic>
      <p:sp>
        <p:nvSpPr>
          <p:cNvPr id="2" name="Title 1"/>
          <p:cNvSpPr>
            <a:spLocks noGrp="1"/>
          </p:cNvSpPr>
          <p:nvPr>
            <p:ph type="ctrTitle"/>
          </p:nvPr>
        </p:nvSpPr>
        <p:spPr>
          <a:xfrm>
            <a:off x="0" y="685800"/>
            <a:ext cx="7620000" cy="600164"/>
          </a:xfrm>
          <a:prstGeom prst="rect">
            <a:avLst/>
          </a:prstGeom>
        </p:spPr>
        <p:txBody>
          <a:bodyPr lIns="640080" tIns="91440" rIns="274320" bIns="137160">
            <a:noAutofit/>
          </a:bodyPr>
          <a:lstStyle>
            <a:lvl1pPr algn="l">
              <a:defRPr sz="2400" baseline="0">
                <a:solidFill>
                  <a:schemeClr val="bg1"/>
                </a:solidFill>
                <a:latin typeface="Arial"/>
              </a:defRPr>
            </a:lvl1pPr>
          </a:lstStyle>
          <a:p>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ort Bullet Lis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11184A"/>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6" name="Rectangle 5"/>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8" name="Straight Connector 7"/>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13"/>
          <p:cNvPicPr>
            <a:picLocks noChangeAspect="1"/>
          </p:cNvPicPr>
          <p:nvPr userDrawn="1"/>
        </p:nvPicPr>
        <p:blipFill>
          <a:blip r:embed="rId2"/>
          <a:srcRect/>
          <a:stretch>
            <a:fillRect/>
          </a:stretch>
        </p:blipFill>
        <p:spPr bwMode="auto">
          <a:xfrm>
            <a:off x="241300" y="787400"/>
            <a:ext cx="292100" cy="333375"/>
          </a:xfrm>
          <a:prstGeom prst="rect">
            <a:avLst/>
          </a:prstGeom>
          <a:noFill/>
          <a:ln w="9525">
            <a:noFill/>
            <a:miter lim="800000"/>
            <a:headEnd/>
            <a:tailEnd/>
          </a:ln>
        </p:spPr>
      </p:pic>
      <p:sp>
        <p:nvSpPr>
          <p:cNvPr id="2" name="Title 1"/>
          <p:cNvSpPr>
            <a:spLocks noGrp="1"/>
          </p:cNvSpPr>
          <p:nvPr>
            <p:ph type="title"/>
          </p:nvPr>
        </p:nvSpPr>
        <p:spPr>
          <a:xfrm>
            <a:off x="1" y="682272"/>
            <a:ext cx="7620392" cy="625439"/>
          </a:xfrm>
          <a:prstGeom prst="rect">
            <a:avLst/>
          </a:prstGeom>
        </p:spPr>
        <p:txBody>
          <a:bodyPr vert="horz" lIns="640080" tIns="91440" rIns="0" bIns="137160"/>
          <a:lstStyle>
            <a:lvl1pPr algn="l">
              <a:defRPr sz="2400" baseline="0">
                <a:solidFill>
                  <a:schemeClr val="bg1"/>
                </a:solidFill>
              </a:defRPr>
            </a:lvl1pPr>
          </a:lstStyle>
          <a:p>
            <a:r>
              <a:rPr lang="en-US" dirty="0" smtClean="0"/>
              <a:t>Click to edit Master title style</a:t>
            </a:r>
            <a:endParaRPr lang="en-US" dirty="0"/>
          </a:p>
        </p:txBody>
      </p:sp>
      <p:sp>
        <p:nvSpPr>
          <p:cNvPr id="7" name="Content Placeholder 12"/>
          <p:cNvSpPr>
            <a:spLocks noGrp="1"/>
          </p:cNvSpPr>
          <p:nvPr>
            <p:ph sz="quarter" idx="11"/>
          </p:nvPr>
        </p:nvSpPr>
        <p:spPr>
          <a:xfrm>
            <a:off x="228600" y="2233345"/>
            <a:ext cx="11990765" cy="6368790"/>
          </a:xfrm>
          <a:prstGeom prst="rect">
            <a:avLst/>
          </a:prstGeom>
        </p:spPr>
        <p:txBody>
          <a:bodyPr vert="horz" lIns="91440" tIns="274320" rIns="91440" bIns="274320"/>
          <a:lstStyle>
            <a:lvl1pPr marL="164592" indent="-256032">
              <a:spcBef>
                <a:spcPts val="1800"/>
              </a:spcBef>
              <a:buSzPct val="80000"/>
              <a:buFont typeface="Lucida Grande"/>
              <a:buChar char="‣"/>
              <a:defRPr sz="2400" b="0" strike="noStrike" baseline="0">
                <a:solidFill>
                  <a:schemeClr val="tx1">
                    <a:lumMod val="50000"/>
                    <a:lumOff val="50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10" name="Text Placeholder 57"/>
          <p:cNvSpPr>
            <a:spLocks noGrp="1"/>
          </p:cNvSpPr>
          <p:nvPr>
            <p:ph type="body" sz="quarter" idx="13"/>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Bulleted List + Sidebar">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49288"/>
            <a:ext cx="7616825" cy="627062"/>
          </a:xfrm>
          <a:prstGeom prst="rect">
            <a:avLst/>
          </a:prstGeom>
          <a:solidFill>
            <a:srgbClr val="11184A"/>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8" name="Rectangle 7"/>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11" name="Straight Connector 10"/>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3"/>
          <p:cNvPicPr>
            <a:picLocks noChangeAspect="1"/>
          </p:cNvPicPr>
          <p:nvPr userDrawn="1"/>
        </p:nvPicPr>
        <p:blipFill>
          <a:blip r:embed="rId2"/>
          <a:srcRect/>
          <a:stretch>
            <a:fillRect/>
          </a:stretch>
        </p:blipFill>
        <p:spPr bwMode="auto">
          <a:xfrm>
            <a:off x="241300" y="787400"/>
            <a:ext cx="292100" cy="333375"/>
          </a:xfrm>
          <a:prstGeom prst="rect">
            <a:avLst/>
          </a:prstGeom>
          <a:noFill/>
          <a:ln w="9525">
            <a:noFill/>
            <a:miter lim="800000"/>
            <a:headEnd/>
            <a:tailEnd/>
          </a:ln>
        </p:spPr>
      </p:pic>
      <p:sp>
        <p:nvSpPr>
          <p:cNvPr id="6" name="Content Placeholder 12"/>
          <p:cNvSpPr>
            <a:spLocks noGrp="1"/>
          </p:cNvSpPr>
          <p:nvPr>
            <p:ph sz="quarter" idx="11"/>
          </p:nvPr>
        </p:nvSpPr>
        <p:spPr>
          <a:xfrm>
            <a:off x="228600" y="2233345"/>
            <a:ext cx="7137400" cy="6368790"/>
          </a:xfrm>
          <a:prstGeom prst="rect">
            <a:avLst/>
          </a:prstGeom>
        </p:spPr>
        <p:txBody>
          <a:bodyPr vert="horz" lIns="91440" tIns="274320" rIns="91440" bIns="274320"/>
          <a:lstStyle>
            <a:lvl1pPr marL="274320" indent="-274320">
              <a:spcBef>
                <a:spcPts val="1800"/>
              </a:spcBef>
              <a:buSzPct val="80000"/>
              <a:buFont typeface="Lucida Grande"/>
              <a:buChar char="‣"/>
              <a:defRPr sz="2400" b="0" strike="noStrike" baseline="0">
                <a:solidFill>
                  <a:srgbClr val="625D55"/>
                </a:solidFill>
              </a:defRPr>
            </a:lvl1pPr>
            <a:lvl2pPr marL="448056" indent="-182880">
              <a:spcBef>
                <a:spcPts val="600"/>
              </a:spcBef>
              <a:buSzPct val="80000"/>
              <a:buFont typeface="Arial"/>
              <a:buChar char="•"/>
              <a:defRPr sz="2400" b="0" strike="noStrike" baseline="0">
                <a:solidFill>
                  <a:srgbClr val="625D55"/>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rgbClr val="625D55"/>
                </a:solidFill>
              </a:defRPr>
            </a:lvl4pPr>
            <a:lvl5pPr marL="813816" indent="-182880">
              <a:spcBef>
                <a:spcPts val="600"/>
              </a:spcBef>
              <a:buSzPct val="80000"/>
              <a:buFont typeface="Arial"/>
              <a:buChar char="•"/>
              <a:defRPr sz="2400" b="0" strike="noStrike" baseline="0">
                <a:solidFill>
                  <a:srgbClr val="625D55"/>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2" name="Title 1"/>
          <p:cNvSpPr>
            <a:spLocks noGrp="1"/>
          </p:cNvSpPr>
          <p:nvPr>
            <p:ph type="title"/>
          </p:nvPr>
        </p:nvSpPr>
        <p:spPr>
          <a:xfrm>
            <a:off x="0" y="685800"/>
            <a:ext cx="7620000"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13" name="Text Placeholder 57"/>
          <p:cNvSpPr>
            <a:spLocks noGrp="1"/>
          </p:cNvSpPr>
          <p:nvPr>
            <p:ph type="body" sz="quarter" idx="17"/>
          </p:nvPr>
        </p:nvSpPr>
        <p:spPr>
          <a:xfrm>
            <a:off x="0" y="1527048"/>
            <a:ext cx="12225867" cy="521885"/>
          </a:xfrm>
          <a:prstGeom prst="rect">
            <a:avLst/>
          </a:prstGeom>
        </p:spPr>
        <p:txBody>
          <a:bodyPr vert="horz" wrap="square" lIns="274320" tIns="0" rIns="274320" bIns="0">
            <a:noAutofit/>
          </a:bodyPr>
          <a:lstStyle>
            <a:lvl1pPr marL="0" indent="0">
              <a:buFontTx/>
              <a:buNone/>
              <a:defRPr sz="2400">
                <a:solidFill>
                  <a:srgbClr val="625D55"/>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14" name="Content Placeholder 35"/>
          <p:cNvSpPr>
            <a:spLocks noGrp="1"/>
          </p:cNvSpPr>
          <p:nvPr>
            <p:ph sz="quarter" idx="16"/>
          </p:nvPr>
        </p:nvSpPr>
        <p:spPr>
          <a:xfrm>
            <a:off x="7644531" y="2166938"/>
            <a:ext cx="4572000" cy="6473952"/>
          </a:xfrm>
          <a:prstGeom prst="rect">
            <a:avLst/>
          </a:prstGeom>
          <a:solidFill>
            <a:srgbClr val="EEEDED"/>
          </a:solidFill>
        </p:spPr>
        <p:txBody>
          <a:bodyPr vert="horz" lIns="182880" tIns="274320" rIns="182880" bIns="274320"/>
          <a:lstStyle>
            <a:lvl1pPr marL="0" indent="0">
              <a:lnSpc>
                <a:spcPts val="2400"/>
              </a:lnSpc>
              <a:spcBef>
                <a:spcPts val="0"/>
              </a:spcBef>
              <a:buFontTx/>
              <a:buNone/>
              <a:defRPr sz="1800">
                <a:solidFill>
                  <a:srgbClr val="625D55"/>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ort Bulleted List + Sidebar Photo">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49288"/>
            <a:ext cx="7616825" cy="627062"/>
          </a:xfrm>
          <a:prstGeom prst="rect">
            <a:avLst/>
          </a:prstGeom>
          <a:solidFill>
            <a:srgbClr val="11184A"/>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8" name="Rectangle 7"/>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11" name="Straight Connector 10"/>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3"/>
          <p:cNvPicPr>
            <a:picLocks noChangeAspect="1"/>
          </p:cNvPicPr>
          <p:nvPr userDrawn="1"/>
        </p:nvPicPr>
        <p:blipFill>
          <a:blip r:embed="rId2"/>
          <a:srcRect/>
          <a:stretch>
            <a:fillRect/>
          </a:stretch>
        </p:blipFill>
        <p:spPr bwMode="auto">
          <a:xfrm>
            <a:off x="241300" y="787400"/>
            <a:ext cx="292100" cy="333375"/>
          </a:xfrm>
          <a:prstGeom prst="rect">
            <a:avLst/>
          </a:prstGeom>
          <a:noFill/>
          <a:ln w="9525">
            <a:noFill/>
            <a:miter lim="800000"/>
            <a:headEnd/>
            <a:tailEnd/>
          </a:ln>
        </p:spPr>
      </p:pic>
      <p:sp>
        <p:nvSpPr>
          <p:cNvPr id="6" name="Content Placeholder 12"/>
          <p:cNvSpPr>
            <a:spLocks noGrp="1"/>
          </p:cNvSpPr>
          <p:nvPr>
            <p:ph sz="quarter" idx="11"/>
          </p:nvPr>
        </p:nvSpPr>
        <p:spPr>
          <a:xfrm>
            <a:off x="228600" y="2233345"/>
            <a:ext cx="7137400" cy="6368790"/>
          </a:xfrm>
          <a:prstGeom prst="rect">
            <a:avLst/>
          </a:prstGeom>
        </p:spPr>
        <p:txBody>
          <a:bodyPr vert="horz" lIns="91440" tIns="274320" rIns="91440" bIns="274320"/>
          <a:lstStyle>
            <a:lvl1pPr marL="274320" indent="-274320">
              <a:spcBef>
                <a:spcPts val="1800"/>
              </a:spcBef>
              <a:buSzPct val="80000"/>
              <a:buFont typeface="Lucida Grande"/>
              <a:buChar char="‣"/>
              <a:defRPr sz="2400" b="0" strike="noStrike" baseline="0">
                <a:solidFill>
                  <a:srgbClr val="625D55"/>
                </a:solidFill>
              </a:defRPr>
            </a:lvl1pPr>
            <a:lvl2pPr marL="448056" indent="-182880">
              <a:spcBef>
                <a:spcPts val="600"/>
              </a:spcBef>
              <a:buSzPct val="80000"/>
              <a:buFont typeface="Arial"/>
              <a:buChar char="•"/>
              <a:defRPr sz="2400" b="0" strike="noStrike" baseline="0">
                <a:solidFill>
                  <a:srgbClr val="625D55"/>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rgbClr val="625D55"/>
                </a:solidFill>
              </a:defRPr>
            </a:lvl4pPr>
            <a:lvl5pPr marL="813816" indent="-182880">
              <a:spcBef>
                <a:spcPts val="600"/>
              </a:spcBef>
              <a:buSzPct val="80000"/>
              <a:buFont typeface="Arial"/>
              <a:buChar char="•"/>
              <a:defRPr sz="2400" b="0" strike="noStrike" baseline="0">
                <a:solidFill>
                  <a:srgbClr val="625D55"/>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2" name="Title 1"/>
          <p:cNvSpPr>
            <a:spLocks noGrp="1"/>
          </p:cNvSpPr>
          <p:nvPr>
            <p:ph type="title"/>
          </p:nvPr>
        </p:nvSpPr>
        <p:spPr>
          <a:xfrm>
            <a:off x="0" y="685800"/>
            <a:ext cx="7620000"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13" name="Text Placeholder 57"/>
          <p:cNvSpPr>
            <a:spLocks noGrp="1"/>
          </p:cNvSpPr>
          <p:nvPr>
            <p:ph type="body" sz="quarter" idx="17"/>
          </p:nvPr>
        </p:nvSpPr>
        <p:spPr>
          <a:xfrm>
            <a:off x="0" y="1527048"/>
            <a:ext cx="12225867" cy="521885"/>
          </a:xfrm>
          <a:prstGeom prst="rect">
            <a:avLst/>
          </a:prstGeom>
        </p:spPr>
        <p:txBody>
          <a:bodyPr vert="horz" wrap="square" lIns="274320" tIns="0" rIns="274320" bIns="0">
            <a:noAutofit/>
          </a:bodyPr>
          <a:lstStyle>
            <a:lvl1pPr marL="0" indent="0">
              <a:buFontTx/>
              <a:buNone/>
              <a:defRPr sz="2400">
                <a:solidFill>
                  <a:srgbClr val="625D55"/>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10" name="Picture Placeholder 14"/>
          <p:cNvSpPr>
            <a:spLocks noGrp="1"/>
          </p:cNvSpPr>
          <p:nvPr>
            <p:ph type="pic" sz="quarter" idx="18"/>
          </p:nvPr>
        </p:nvSpPr>
        <p:spPr>
          <a:xfrm>
            <a:off x="7653528" y="2176272"/>
            <a:ext cx="4572000" cy="6455664"/>
          </a:xfrm>
          <a:prstGeom prst="rect">
            <a:avLst/>
          </a:prstGeom>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8"/>
            <a:ext cx="7616825" cy="627062"/>
          </a:xfrm>
          <a:prstGeom prst="rect">
            <a:avLst/>
          </a:prstGeom>
          <a:solidFill>
            <a:srgbClr val="11184A"/>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 name="Rectangle 4"/>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6" name="Straight Connector 5"/>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13"/>
          <p:cNvPicPr>
            <a:picLocks noChangeAspect="1"/>
          </p:cNvPicPr>
          <p:nvPr userDrawn="1"/>
        </p:nvPicPr>
        <p:blipFill>
          <a:blip r:embed="rId2"/>
          <a:srcRect/>
          <a:stretch>
            <a:fillRect/>
          </a:stretch>
        </p:blipFill>
        <p:spPr bwMode="auto">
          <a:xfrm>
            <a:off x="241300" y="787400"/>
            <a:ext cx="292100" cy="333375"/>
          </a:xfrm>
          <a:prstGeom prst="rect">
            <a:avLst/>
          </a:prstGeom>
          <a:noFill/>
          <a:ln w="9525">
            <a:noFill/>
            <a:miter lim="800000"/>
            <a:headEnd/>
            <a:tailEnd/>
          </a:ln>
        </p:spPr>
      </p:pic>
      <p:sp>
        <p:nvSpPr>
          <p:cNvPr id="2" name="Title 1"/>
          <p:cNvSpPr>
            <a:spLocks noGrp="1"/>
          </p:cNvSpPr>
          <p:nvPr>
            <p:ph type="title"/>
          </p:nvPr>
        </p:nvSpPr>
        <p:spPr>
          <a:xfrm>
            <a:off x="0" y="685800"/>
            <a:ext cx="7636933"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8" name="Text Placeholder 57"/>
          <p:cNvSpPr>
            <a:spLocks noGrp="1"/>
          </p:cNvSpPr>
          <p:nvPr>
            <p:ph type="body" sz="quarter" idx="13"/>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9" name="Content Placeholder 13"/>
          <p:cNvSpPr>
            <a:spLocks noGrp="1"/>
          </p:cNvSpPr>
          <p:nvPr>
            <p:ph sz="quarter" idx="14"/>
          </p:nvPr>
        </p:nvSpPr>
        <p:spPr>
          <a:xfrm>
            <a:off x="300228" y="2425700"/>
            <a:ext cx="5806440" cy="6172200"/>
          </a:xfrm>
          <a:prstGeom prst="rect">
            <a:avLst/>
          </a:prstGeom>
        </p:spPr>
        <p:txBody>
          <a:bodyPr lIns="0" tIns="0" rIns="0" bIns="0"/>
          <a:lstStyle>
            <a:lvl1pPr>
              <a:buNone/>
              <a:defRPr sz="24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sp>
        <p:nvSpPr>
          <p:cNvPr id="10" name="Content Placeholder 13"/>
          <p:cNvSpPr>
            <a:spLocks noGrp="1"/>
          </p:cNvSpPr>
          <p:nvPr>
            <p:ph sz="quarter" idx="15"/>
          </p:nvPr>
        </p:nvSpPr>
        <p:spPr>
          <a:xfrm>
            <a:off x="6396228" y="2425700"/>
            <a:ext cx="5806440" cy="6172200"/>
          </a:xfrm>
          <a:prstGeom prst="rect">
            <a:avLst/>
          </a:prstGeom>
        </p:spPr>
        <p:txBody>
          <a:bodyPr lIns="0" tIns="0" rIns="0" bIns="0"/>
          <a:lstStyle>
            <a:lvl1pPr>
              <a:buFont typeface="Arial" pitchFamily="34" charset="0"/>
              <a:buNone/>
              <a:defRPr sz="24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11184A"/>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7" name="Rectangle 6"/>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9" name="Straight Connector 8"/>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13"/>
          <p:cNvPicPr>
            <a:picLocks noChangeAspect="1"/>
          </p:cNvPicPr>
          <p:nvPr userDrawn="1"/>
        </p:nvPicPr>
        <p:blipFill>
          <a:blip r:embed="rId2"/>
          <a:srcRect/>
          <a:stretch>
            <a:fillRect/>
          </a:stretch>
        </p:blipFill>
        <p:spPr bwMode="auto">
          <a:xfrm>
            <a:off x="241300" y="787400"/>
            <a:ext cx="292100" cy="333375"/>
          </a:xfrm>
          <a:prstGeom prst="rect">
            <a:avLst/>
          </a:prstGeom>
          <a:noFill/>
          <a:ln w="9525">
            <a:noFill/>
            <a:miter lim="800000"/>
            <a:headEnd/>
            <a:tailEnd/>
          </a:ln>
        </p:spPr>
      </p:pic>
      <p:sp>
        <p:nvSpPr>
          <p:cNvPr id="6" name="Title 1"/>
          <p:cNvSpPr>
            <a:spLocks noGrp="1"/>
          </p:cNvSpPr>
          <p:nvPr>
            <p:ph type="title"/>
          </p:nvPr>
        </p:nvSpPr>
        <p:spPr>
          <a:xfrm>
            <a:off x="1" y="682272"/>
            <a:ext cx="7620392" cy="625439"/>
          </a:xfrm>
          <a:prstGeom prst="rect">
            <a:avLst/>
          </a:prstGeom>
        </p:spPr>
        <p:txBody>
          <a:bodyPr vert="horz" lIns="640080" tIns="91440" rIns="0" bIns="137160"/>
          <a:lstStyle>
            <a:lvl1pPr algn="l">
              <a:defRPr sz="2400" baseline="0">
                <a:solidFill>
                  <a:schemeClr val="bg1"/>
                </a:solidFill>
              </a:defRPr>
            </a:lvl1pPr>
          </a:lstStyle>
          <a:p>
            <a:r>
              <a:rPr lang="en-US" dirty="0" smtClean="0"/>
              <a:t>Click to edit Master title style</a:t>
            </a:r>
            <a:endParaRPr lang="en-US" dirty="0"/>
          </a:p>
        </p:txBody>
      </p:sp>
      <p:sp>
        <p:nvSpPr>
          <p:cNvPr id="8" name="Content Placeholder 12"/>
          <p:cNvSpPr>
            <a:spLocks noGrp="1"/>
          </p:cNvSpPr>
          <p:nvPr>
            <p:ph sz="quarter" idx="11"/>
          </p:nvPr>
        </p:nvSpPr>
        <p:spPr>
          <a:xfrm>
            <a:off x="0" y="2165610"/>
            <a:ext cx="12219365" cy="6470390"/>
          </a:xfrm>
          <a:prstGeom prst="rect">
            <a:avLst/>
          </a:prstGeom>
        </p:spPr>
        <p:txBody>
          <a:bodyPr vert="horz" lIns="274320" tIns="274320" rIns="0" bIns="274320" numCol="3" spcCol="274320"/>
          <a:lstStyle>
            <a:lvl1pPr marL="0" indent="0">
              <a:spcBef>
                <a:spcPts val="1800"/>
              </a:spcBef>
              <a:buSzPct val="80000"/>
              <a:buFontTx/>
              <a:buNone/>
              <a:defRPr sz="1800" b="0" strike="noStrike" baseline="0">
                <a:solidFill>
                  <a:schemeClr val="tx1">
                    <a:lumMod val="50000"/>
                    <a:lumOff val="50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3" name="Text Placeholder 57"/>
          <p:cNvSpPr>
            <a:spLocks noGrp="1"/>
          </p:cNvSpPr>
          <p:nvPr>
            <p:ph type="body" sz="quarter" idx="13"/>
          </p:nvPr>
        </p:nvSpPr>
        <p:spPr>
          <a:xfrm>
            <a:off x="0" y="1527048"/>
            <a:ext cx="12496800"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50" name="Rectangle 49"/>
          <p:cNvSpPr>
            <a:spLocks noChangeArrowheads="1"/>
          </p:cNvSpPr>
          <p:nvPr userDrawn="1"/>
        </p:nvSpPr>
        <p:spPr bwMode="auto">
          <a:xfrm>
            <a:off x="0" y="649288"/>
            <a:ext cx="7616825" cy="627062"/>
          </a:xfrm>
          <a:prstGeom prst="rect">
            <a:avLst/>
          </a:prstGeom>
          <a:solidFill>
            <a:srgbClr val="11184A"/>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3" name="Rectangle 52"/>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54" name="Straight Connector 53"/>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5" name="Picture 13"/>
          <p:cNvPicPr>
            <a:picLocks noChangeAspect="1"/>
          </p:cNvPicPr>
          <p:nvPr userDrawn="1"/>
        </p:nvPicPr>
        <p:blipFill>
          <a:blip r:embed="rId2"/>
          <a:srcRect/>
          <a:stretch>
            <a:fillRect/>
          </a:stretch>
        </p:blipFill>
        <p:spPr bwMode="auto">
          <a:xfrm>
            <a:off x="241300" y="787400"/>
            <a:ext cx="292100" cy="333375"/>
          </a:xfrm>
          <a:prstGeom prst="rect">
            <a:avLst/>
          </a:prstGeom>
          <a:noFill/>
          <a:ln w="9525">
            <a:noFill/>
            <a:miter lim="800000"/>
            <a:headEnd/>
            <a:tailEnd/>
          </a:ln>
        </p:spPr>
      </p:pic>
      <p:sp>
        <p:nvSpPr>
          <p:cNvPr id="11" name="Text Placeholder 10"/>
          <p:cNvSpPr>
            <a:spLocks noGrp="1"/>
          </p:cNvSpPr>
          <p:nvPr>
            <p:ph type="body" sz="quarter" idx="13"/>
          </p:nvPr>
        </p:nvSpPr>
        <p:spPr>
          <a:xfrm>
            <a:off x="274320"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13" name="Picture Placeholder 12"/>
          <p:cNvSpPr>
            <a:spLocks noGrp="1"/>
          </p:cNvSpPr>
          <p:nvPr>
            <p:ph type="pic" sz="quarter" idx="14"/>
          </p:nvPr>
        </p:nvSpPr>
        <p:spPr>
          <a:xfrm>
            <a:off x="270138"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16" name="Content Placeholder 12"/>
          <p:cNvSpPr>
            <a:spLocks noGrp="1"/>
          </p:cNvSpPr>
          <p:nvPr>
            <p:ph sz="quarter" idx="11"/>
          </p:nvPr>
        </p:nvSpPr>
        <p:spPr>
          <a:xfrm>
            <a:off x="1641388" y="2787223"/>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7" name="Content Placeholder 12"/>
          <p:cNvSpPr>
            <a:spLocks noGrp="1"/>
          </p:cNvSpPr>
          <p:nvPr>
            <p:ph sz="quarter" idx="15"/>
          </p:nvPr>
        </p:nvSpPr>
        <p:spPr>
          <a:xfrm>
            <a:off x="1635048" y="3701671"/>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8" name="Text Placeholder 10"/>
          <p:cNvSpPr>
            <a:spLocks noGrp="1"/>
          </p:cNvSpPr>
          <p:nvPr>
            <p:ph type="body" sz="quarter" idx="16"/>
          </p:nvPr>
        </p:nvSpPr>
        <p:spPr>
          <a:xfrm>
            <a:off x="4315968"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19" name="Picture Placeholder 12"/>
          <p:cNvSpPr>
            <a:spLocks noGrp="1"/>
          </p:cNvSpPr>
          <p:nvPr>
            <p:ph type="pic" sz="quarter" idx="17"/>
          </p:nvPr>
        </p:nvSpPr>
        <p:spPr>
          <a:xfrm>
            <a:off x="4315968"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0" name="Content Placeholder 12"/>
          <p:cNvSpPr>
            <a:spLocks noGrp="1"/>
          </p:cNvSpPr>
          <p:nvPr>
            <p:ph sz="quarter" idx="18"/>
          </p:nvPr>
        </p:nvSpPr>
        <p:spPr>
          <a:xfrm>
            <a:off x="5686465" y="2796742"/>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1" name="Content Placeholder 12"/>
          <p:cNvSpPr>
            <a:spLocks noGrp="1"/>
          </p:cNvSpPr>
          <p:nvPr>
            <p:ph sz="quarter" idx="19"/>
          </p:nvPr>
        </p:nvSpPr>
        <p:spPr>
          <a:xfrm>
            <a:off x="5680125" y="3711190"/>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2" name="Text Placeholder 10"/>
          <p:cNvSpPr>
            <a:spLocks noGrp="1"/>
          </p:cNvSpPr>
          <p:nvPr>
            <p:ph type="body" sz="quarter" idx="20"/>
          </p:nvPr>
        </p:nvSpPr>
        <p:spPr>
          <a:xfrm>
            <a:off x="8385048"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23" name="Picture Placeholder 12"/>
          <p:cNvSpPr>
            <a:spLocks noGrp="1"/>
          </p:cNvSpPr>
          <p:nvPr>
            <p:ph type="pic" sz="quarter" idx="21"/>
          </p:nvPr>
        </p:nvSpPr>
        <p:spPr>
          <a:xfrm>
            <a:off x="8375904"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4" name="Content Placeholder 12"/>
          <p:cNvSpPr>
            <a:spLocks noGrp="1"/>
          </p:cNvSpPr>
          <p:nvPr>
            <p:ph sz="quarter" idx="22"/>
          </p:nvPr>
        </p:nvSpPr>
        <p:spPr>
          <a:xfrm>
            <a:off x="9761646" y="2793930"/>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5" name="Content Placeholder 12"/>
          <p:cNvSpPr>
            <a:spLocks noGrp="1"/>
          </p:cNvSpPr>
          <p:nvPr>
            <p:ph sz="quarter" idx="23"/>
          </p:nvPr>
        </p:nvSpPr>
        <p:spPr>
          <a:xfrm>
            <a:off x="9755306" y="3708378"/>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6" name="Text Placeholder 10"/>
          <p:cNvSpPr>
            <a:spLocks noGrp="1"/>
          </p:cNvSpPr>
          <p:nvPr>
            <p:ph type="body" sz="quarter" idx="24"/>
          </p:nvPr>
        </p:nvSpPr>
        <p:spPr>
          <a:xfrm>
            <a:off x="271502"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27" name="Picture Placeholder 12"/>
          <p:cNvSpPr>
            <a:spLocks noGrp="1"/>
          </p:cNvSpPr>
          <p:nvPr>
            <p:ph type="pic" sz="quarter" idx="25"/>
          </p:nvPr>
        </p:nvSpPr>
        <p:spPr>
          <a:xfrm>
            <a:off x="274320"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8" name="Content Placeholder 12"/>
          <p:cNvSpPr>
            <a:spLocks noGrp="1"/>
          </p:cNvSpPr>
          <p:nvPr>
            <p:ph sz="quarter" idx="26"/>
          </p:nvPr>
        </p:nvSpPr>
        <p:spPr>
          <a:xfrm>
            <a:off x="1638570" y="4745712"/>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9" name="Content Placeholder 12"/>
          <p:cNvSpPr>
            <a:spLocks noGrp="1"/>
          </p:cNvSpPr>
          <p:nvPr>
            <p:ph sz="quarter" idx="27"/>
          </p:nvPr>
        </p:nvSpPr>
        <p:spPr>
          <a:xfrm>
            <a:off x="1632230" y="5660160"/>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0" name="Text Placeholder 10"/>
          <p:cNvSpPr>
            <a:spLocks noGrp="1"/>
          </p:cNvSpPr>
          <p:nvPr>
            <p:ph type="body" sz="quarter" idx="28"/>
          </p:nvPr>
        </p:nvSpPr>
        <p:spPr>
          <a:xfrm>
            <a:off x="4313150"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1" name="Picture Placeholder 12"/>
          <p:cNvSpPr>
            <a:spLocks noGrp="1"/>
          </p:cNvSpPr>
          <p:nvPr>
            <p:ph type="pic" sz="quarter" idx="29"/>
          </p:nvPr>
        </p:nvSpPr>
        <p:spPr>
          <a:xfrm>
            <a:off x="4313150"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32" name="Content Placeholder 12"/>
          <p:cNvSpPr>
            <a:spLocks noGrp="1"/>
          </p:cNvSpPr>
          <p:nvPr>
            <p:ph sz="quarter" idx="30"/>
          </p:nvPr>
        </p:nvSpPr>
        <p:spPr>
          <a:xfrm>
            <a:off x="5683647" y="4741121"/>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3" name="Content Placeholder 12"/>
          <p:cNvSpPr>
            <a:spLocks noGrp="1"/>
          </p:cNvSpPr>
          <p:nvPr>
            <p:ph sz="quarter" idx="31"/>
          </p:nvPr>
        </p:nvSpPr>
        <p:spPr>
          <a:xfrm>
            <a:off x="5677307" y="5655569"/>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4" name="Text Placeholder 10"/>
          <p:cNvSpPr>
            <a:spLocks noGrp="1"/>
          </p:cNvSpPr>
          <p:nvPr>
            <p:ph type="body" sz="quarter" idx="32"/>
          </p:nvPr>
        </p:nvSpPr>
        <p:spPr>
          <a:xfrm>
            <a:off x="8375904"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5" name="Picture Placeholder 12"/>
          <p:cNvSpPr>
            <a:spLocks noGrp="1"/>
          </p:cNvSpPr>
          <p:nvPr>
            <p:ph type="pic" sz="quarter" idx="33"/>
          </p:nvPr>
        </p:nvSpPr>
        <p:spPr>
          <a:xfrm>
            <a:off x="8373086"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36" name="Content Placeholder 12"/>
          <p:cNvSpPr>
            <a:spLocks noGrp="1"/>
          </p:cNvSpPr>
          <p:nvPr>
            <p:ph sz="quarter" idx="34"/>
          </p:nvPr>
        </p:nvSpPr>
        <p:spPr>
          <a:xfrm>
            <a:off x="9758828" y="4738309"/>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7" name="Content Placeholder 12"/>
          <p:cNvSpPr>
            <a:spLocks noGrp="1"/>
          </p:cNvSpPr>
          <p:nvPr>
            <p:ph sz="quarter" idx="35"/>
          </p:nvPr>
        </p:nvSpPr>
        <p:spPr>
          <a:xfrm>
            <a:off x="9752488" y="5652757"/>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8" name="Text Placeholder 10"/>
          <p:cNvSpPr>
            <a:spLocks noGrp="1"/>
          </p:cNvSpPr>
          <p:nvPr>
            <p:ph type="body" sz="quarter" idx="36"/>
          </p:nvPr>
        </p:nvSpPr>
        <p:spPr>
          <a:xfrm>
            <a:off x="268685"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9" name="Picture Placeholder 12"/>
          <p:cNvSpPr>
            <a:spLocks noGrp="1"/>
          </p:cNvSpPr>
          <p:nvPr>
            <p:ph type="pic" sz="quarter" idx="37"/>
          </p:nvPr>
        </p:nvSpPr>
        <p:spPr>
          <a:xfrm>
            <a:off x="271503"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0" name="Content Placeholder 12"/>
          <p:cNvSpPr>
            <a:spLocks noGrp="1"/>
          </p:cNvSpPr>
          <p:nvPr>
            <p:ph sz="quarter" idx="38"/>
          </p:nvPr>
        </p:nvSpPr>
        <p:spPr>
          <a:xfrm>
            <a:off x="1635753" y="6675984"/>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1" name="Content Placeholder 12"/>
          <p:cNvSpPr>
            <a:spLocks noGrp="1"/>
          </p:cNvSpPr>
          <p:nvPr>
            <p:ph sz="quarter" idx="39"/>
          </p:nvPr>
        </p:nvSpPr>
        <p:spPr>
          <a:xfrm>
            <a:off x="1629413" y="7590432"/>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2" name="Text Placeholder 10"/>
          <p:cNvSpPr>
            <a:spLocks noGrp="1"/>
          </p:cNvSpPr>
          <p:nvPr>
            <p:ph type="body" sz="quarter" idx="40"/>
          </p:nvPr>
        </p:nvSpPr>
        <p:spPr>
          <a:xfrm>
            <a:off x="4310333"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43" name="Picture Placeholder 12"/>
          <p:cNvSpPr>
            <a:spLocks noGrp="1"/>
          </p:cNvSpPr>
          <p:nvPr>
            <p:ph type="pic" sz="quarter" idx="41"/>
          </p:nvPr>
        </p:nvSpPr>
        <p:spPr>
          <a:xfrm>
            <a:off x="4310333"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4" name="Content Placeholder 12"/>
          <p:cNvSpPr>
            <a:spLocks noGrp="1"/>
          </p:cNvSpPr>
          <p:nvPr>
            <p:ph sz="quarter" idx="42"/>
          </p:nvPr>
        </p:nvSpPr>
        <p:spPr>
          <a:xfrm>
            <a:off x="5680830" y="6671393"/>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5" name="Content Placeholder 12"/>
          <p:cNvSpPr>
            <a:spLocks noGrp="1"/>
          </p:cNvSpPr>
          <p:nvPr>
            <p:ph sz="quarter" idx="43"/>
          </p:nvPr>
        </p:nvSpPr>
        <p:spPr>
          <a:xfrm>
            <a:off x="5674490" y="7585841"/>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6" name="Text Placeholder 10"/>
          <p:cNvSpPr>
            <a:spLocks noGrp="1"/>
          </p:cNvSpPr>
          <p:nvPr>
            <p:ph type="body" sz="quarter" idx="44"/>
          </p:nvPr>
        </p:nvSpPr>
        <p:spPr>
          <a:xfrm>
            <a:off x="8373087"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47" name="Picture Placeholder 12"/>
          <p:cNvSpPr>
            <a:spLocks noGrp="1"/>
          </p:cNvSpPr>
          <p:nvPr>
            <p:ph type="pic" sz="quarter" idx="45"/>
          </p:nvPr>
        </p:nvSpPr>
        <p:spPr>
          <a:xfrm>
            <a:off x="8370269"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8" name="Content Placeholder 12"/>
          <p:cNvSpPr>
            <a:spLocks noGrp="1"/>
          </p:cNvSpPr>
          <p:nvPr>
            <p:ph sz="quarter" idx="46"/>
          </p:nvPr>
        </p:nvSpPr>
        <p:spPr>
          <a:xfrm>
            <a:off x="9756011" y="6668581"/>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9" name="Content Placeholder 12"/>
          <p:cNvSpPr>
            <a:spLocks noGrp="1"/>
          </p:cNvSpPr>
          <p:nvPr>
            <p:ph sz="quarter" idx="47"/>
          </p:nvPr>
        </p:nvSpPr>
        <p:spPr>
          <a:xfrm>
            <a:off x="9749671" y="7583029"/>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51" name="Title 50"/>
          <p:cNvSpPr>
            <a:spLocks noGrp="1"/>
          </p:cNvSpPr>
          <p:nvPr>
            <p:ph type="title"/>
          </p:nvPr>
        </p:nvSpPr>
        <p:spPr>
          <a:xfrm>
            <a:off x="0" y="685800"/>
            <a:ext cx="7619793"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52" name="Text Placeholder 57"/>
          <p:cNvSpPr>
            <a:spLocks noGrp="1"/>
          </p:cNvSpPr>
          <p:nvPr>
            <p:ph type="body" sz="quarter" idx="48"/>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6" name="Straight Connector 5"/>
          <p:cNvCxnSpPr/>
          <p:nvPr userDrawn="1"/>
        </p:nvCxnSpPr>
        <p:spPr>
          <a:xfrm>
            <a:off x="0" y="6334125"/>
            <a:ext cx="12244388"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7"/>
          <p:cNvSpPr>
            <a:spLocks noGrp="1"/>
          </p:cNvSpPr>
          <p:nvPr>
            <p:ph type="body" sz="quarter" idx="14"/>
          </p:nvPr>
        </p:nvSpPr>
        <p:spPr>
          <a:xfrm>
            <a:off x="0" y="6345935"/>
            <a:ext cx="12243816" cy="2286000"/>
          </a:xfrm>
          <a:prstGeom prst="rect">
            <a:avLst/>
          </a:prstGeom>
          <a:solidFill>
            <a:srgbClr val="EEEDED"/>
          </a:solidFill>
        </p:spPr>
        <p:txBody>
          <a:bodyPr vert="horz" wrap="square" lIns="274320" tIns="274320" rIns="274320" bIns="0">
            <a:noAutofit/>
          </a:bodyPr>
          <a:lstStyle>
            <a:lvl1pPr marL="0" indent="0">
              <a:lnSpc>
                <a:spcPts val="3200"/>
              </a:lnSpc>
              <a:spcBef>
                <a:spcPts val="0"/>
              </a:spcBef>
              <a:buFontTx/>
              <a:buNone/>
              <a:defRPr sz="2400">
                <a:solidFill>
                  <a:srgbClr val="625D55"/>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11" name="Text Placeholder 57"/>
          <p:cNvSpPr>
            <a:spLocks noGrp="1"/>
          </p:cNvSpPr>
          <p:nvPr>
            <p:ph type="body" sz="quarter" idx="13"/>
          </p:nvPr>
        </p:nvSpPr>
        <p:spPr>
          <a:xfrm>
            <a:off x="0" y="2018097"/>
            <a:ext cx="12496800" cy="3620703"/>
          </a:xfrm>
          <a:prstGeom prst="rect">
            <a:avLst/>
          </a:prstGeom>
        </p:spPr>
        <p:txBody>
          <a:bodyPr vert="horz" wrap="square" lIns="274320" tIns="0" rIns="274320" bIns="0">
            <a:noAutofit/>
          </a:bodyPr>
          <a:lstStyle>
            <a:lvl1pPr marL="0" indent="0">
              <a:lnSpc>
                <a:spcPts val="3200"/>
              </a:lnSpc>
              <a:spcBef>
                <a:spcPts val="0"/>
              </a:spcBef>
              <a:buFontTx/>
              <a:buNone/>
              <a:defRPr sz="2400">
                <a:solidFill>
                  <a:srgbClr val="625D55"/>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8" name="Title 1"/>
          <p:cNvSpPr>
            <a:spLocks noGrp="1"/>
          </p:cNvSpPr>
          <p:nvPr>
            <p:ph type="title"/>
          </p:nvPr>
        </p:nvSpPr>
        <p:spPr>
          <a:xfrm>
            <a:off x="-1" y="1514471"/>
            <a:ext cx="12208933" cy="507831"/>
          </a:xfrm>
          <a:prstGeom prst="rect">
            <a:avLst/>
          </a:prstGeom>
        </p:spPr>
        <p:txBody>
          <a:bodyPr vert="horz" wrap="square" lIns="274320" tIns="91440" rIns="0" bIns="45720">
            <a:spAutoFit/>
          </a:bodyPr>
          <a:lstStyle>
            <a:lvl1pPr algn="l">
              <a:defRPr sz="2400" b="1" i="0">
                <a:solidFill>
                  <a:schemeClr val="tx1">
                    <a:lumMod val="65000"/>
                    <a:lumOff val="35000"/>
                  </a:schemeClr>
                </a:solidFill>
              </a:defRPr>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Text Block">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8"/>
            <a:ext cx="7616825" cy="627062"/>
          </a:xfrm>
          <a:prstGeom prst="rect">
            <a:avLst/>
          </a:prstGeom>
          <a:solidFill>
            <a:srgbClr val="11184A"/>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 name="Rectangle 4"/>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pic>
        <p:nvPicPr>
          <p:cNvPr id="6" name="Picture 13"/>
          <p:cNvPicPr>
            <a:picLocks noChangeAspect="1"/>
          </p:cNvPicPr>
          <p:nvPr userDrawn="1"/>
        </p:nvPicPr>
        <p:blipFill>
          <a:blip r:embed="rId2"/>
          <a:srcRect/>
          <a:stretch>
            <a:fillRect/>
          </a:stretch>
        </p:blipFill>
        <p:spPr bwMode="auto">
          <a:xfrm>
            <a:off x="241300" y="787400"/>
            <a:ext cx="292100" cy="333375"/>
          </a:xfrm>
          <a:prstGeom prst="rect">
            <a:avLst/>
          </a:prstGeom>
          <a:noFill/>
          <a:ln w="9525">
            <a:noFill/>
            <a:miter lim="800000"/>
            <a:headEnd/>
            <a:tailEnd/>
          </a:ln>
        </p:spPr>
      </p:pic>
      <p:sp>
        <p:nvSpPr>
          <p:cNvPr id="2" name="Title 1"/>
          <p:cNvSpPr>
            <a:spLocks noGrp="1"/>
          </p:cNvSpPr>
          <p:nvPr>
            <p:ph type="title"/>
          </p:nvPr>
        </p:nvSpPr>
        <p:spPr>
          <a:xfrm>
            <a:off x="0" y="685800"/>
            <a:ext cx="7636933" cy="567267"/>
          </a:xfrm>
          <a:prstGeom prst="rect">
            <a:avLst/>
          </a:prstGeom>
        </p:spPr>
        <p:txBody>
          <a:bodyPr vert="horz" lIns="640080" tIns="91440" rIns="274320" bIns="137160">
            <a:noAutofit/>
          </a:bodyPr>
          <a:lstStyle>
            <a:lvl1pPr algn="l">
              <a:defRPr sz="2400" baseline="0">
                <a:solidFill>
                  <a:srgbClr val="FFFFFF"/>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 y="1270001"/>
            <a:ext cx="12496801" cy="7636932"/>
          </a:xfrm>
          <a:prstGeom prst="rect">
            <a:avLst/>
          </a:prstGeom>
        </p:spPr>
        <p:txBody>
          <a:bodyPr vert="horz" lIns="274320" tIns="274320" rIns="274320" bIns="274320"/>
          <a:lstStyle>
            <a:lvl1pPr marL="0" indent="0">
              <a:buFontTx/>
              <a:buNone/>
              <a:defRPr sz="2400" b="1" i="0" baseline="0">
                <a:solidFill>
                  <a:schemeClr val="tx1">
                    <a:lumMod val="65000"/>
                    <a:lumOff val="35000"/>
                  </a:schemeClr>
                </a:solidFill>
              </a:defRPr>
            </a:lvl1pPr>
            <a:lvl2pPr marL="0" indent="0">
              <a:buFontTx/>
              <a:buNone/>
              <a:defRPr sz="2400" baseline="0">
                <a:solidFill>
                  <a:schemeClr val="tx1">
                    <a:lumMod val="65000"/>
                    <a:lumOff val="35000"/>
                  </a:schemeClr>
                </a:solidFill>
              </a:defRPr>
            </a:lvl2pPr>
            <a:lvl3pPr marL="274320" indent="0">
              <a:buFontTx/>
              <a:buNone/>
              <a:defRPr>
                <a:solidFill>
                  <a:schemeClr val="tx1">
                    <a:lumMod val="65000"/>
                    <a:lumOff val="35000"/>
                  </a:schemeClr>
                </a:solidFill>
              </a:defRPr>
            </a:lvl3pPr>
            <a:lvl4pPr marL="822960" indent="-228600">
              <a:buSzPct val="100000"/>
              <a:defRPr sz="2400">
                <a:solidFill>
                  <a:schemeClr val="tx1">
                    <a:lumMod val="65000"/>
                    <a:lumOff val="35000"/>
                  </a:schemeClr>
                </a:solidFill>
              </a:defRPr>
            </a:lvl4pPr>
            <a:lvl5pPr marL="1097280" indent="-228600">
              <a:buFont typeface="Arial"/>
              <a:buChar char="•"/>
              <a:defRPr sz="2400" baseline="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11184A"/>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6" name="Rectangle 5"/>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pic>
        <p:nvPicPr>
          <p:cNvPr id="7" name="Picture 13"/>
          <p:cNvPicPr>
            <a:picLocks noChangeAspect="1"/>
          </p:cNvPicPr>
          <p:nvPr userDrawn="1"/>
        </p:nvPicPr>
        <p:blipFill>
          <a:blip r:embed="rId2"/>
          <a:srcRect/>
          <a:stretch>
            <a:fillRect/>
          </a:stretch>
        </p:blipFill>
        <p:spPr bwMode="auto">
          <a:xfrm>
            <a:off x="241300" y="787400"/>
            <a:ext cx="292100" cy="333375"/>
          </a:xfrm>
          <a:prstGeom prst="rect">
            <a:avLst/>
          </a:prstGeom>
          <a:noFill/>
          <a:ln w="9525">
            <a:noFill/>
            <a:miter lim="800000"/>
            <a:headEnd/>
            <a:tailEnd/>
          </a:ln>
        </p:spPr>
      </p:pic>
      <p:sp>
        <p:nvSpPr>
          <p:cNvPr id="2" name="Title 1"/>
          <p:cNvSpPr>
            <a:spLocks noGrp="1"/>
          </p:cNvSpPr>
          <p:nvPr>
            <p:ph type="title"/>
          </p:nvPr>
        </p:nvSpPr>
        <p:spPr>
          <a:xfrm>
            <a:off x="0" y="685800"/>
            <a:ext cx="7620000" cy="600164"/>
          </a:xfrm>
          <a:prstGeom prst="rect">
            <a:avLst/>
          </a:prstGeom>
        </p:spPr>
        <p:txBody>
          <a:bodyPr vert="horz" lIns="640080" tIns="91440" rIns="274320" bIns="137160">
            <a:noAutofit/>
          </a:bodyPr>
          <a:lstStyle>
            <a:lvl1pPr algn="l">
              <a:defRPr sz="2400">
                <a:solidFill>
                  <a:srgbClr val="FFFFFF"/>
                </a:solidFill>
              </a:defRPr>
            </a:lvl1pPr>
          </a:lstStyle>
          <a:p>
            <a:r>
              <a:rPr lang="en-US" dirty="0" smtClean="0"/>
              <a:t>Click to edit Master title style</a:t>
            </a:r>
            <a:endParaRPr lang="en-US" dirty="0"/>
          </a:p>
        </p:txBody>
      </p:sp>
      <p:sp>
        <p:nvSpPr>
          <p:cNvPr id="8" name="Picture Placeholder 7"/>
          <p:cNvSpPr>
            <a:spLocks noGrp="1"/>
          </p:cNvSpPr>
          <p:nvPr>
            <p:ph type="pic" sz="quarter" idx="13"/>
          </p:nvPr>
        </p:nvSpPr>
        <p:spPr>
          <a:xfrm>
            <a:off x="0" y="2176272"/>
            <a:ext cx="12243816" cy="6473952"/>
          </a:xfrm>
          <a:prstGeom prst="rect">
            <a:avLst/>
          </a:prstGeom>
        </p:spPr>
        <p:txBody>
          <a:bodyPr vert="horz"/>
          <a:lstStyle/>
          <a:p>
            <a:pPr lvl="0"/>
            <a:endParaRPr lang="en-US" noProof="0"/>
          </a:p>
        </p:txBody>
      </p:sp>
      <p:sp>
        <p:nvSpPr>
          <p:cNvPr id="9" name="Text Placeholder 57"/>
          <p:cNvSpPr>
            <a:spLocks noGrp="1"/>
          </p:cNvSpPr>
          <p:nvPr>
            <p:ph type="body" sz="quarter" idx="14"/>
          </p:nvPr>
        </p:nvSpPr>
        <p:spPr>
          <a:xfrm>
            <a:off x="0" y="1527048"/>
            <a:ext cx="12496800"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cxnSp>
        <p:nvCxnSpPr>
          <p:cNvPr id="10" name="Straight Connector 9"/>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49224"/>
            <a:ext cx="7616825" cy="627063"/>
          </a:xfrm>
          <a:prstGeom prst="rect">
            <a:avLst/>
          </a:prstGeom>
          <a:solidFill>
            <a:srgbClr val="3D6419"/>
          </a:solidFill>
          <a:ln w="38100">
            <a:noFill/>
            <a:miter lim="800000"/>
            <a:headEnd/>
            <a:tailEnd/>
          </a:ln>
          <a:effectLst>
            <a:outerShdw dist="20000" dir="5400000" rotWithShape="0">
              <a:schemeClr val="tx1">
                <a:alpha val="37999"/>
              </a:schemeClr>
            </a:outerShdw>
          </a:effectLst>
        </p:spPr>
        <p:txBody>
          <a:bodyPr anchor="ctr"/>
          <a:lstStyle/>
          <a:p>
            <a:pPr>
              <a:defRPr/>
            </a:pPr>
            <a:endParaRPr lang="en-US">
              <a:solidFill>
                <a:srgbClr val="3D6419"/>
              </a:solidFill>
              <a:latin typeface="+mn-lt"/>
              <a:ea typeface="+mn-ea"/>
            </a:endParaRPr>
          </a:p>
        </p:txBody>
      </p:sp>
      <p:sp>
        <p:nvSpPr>
          <p:cNvPr id="2" name="Title 1"/>
          <p:cNvSpPr>
            <a:spLocks noGrp="1"/>
          </p:cNvSpPr>
          <p:nvPr>
            <p:ph type="ctrTitle"/>
          </p:nvPr>
        </p:nvSpPr>
        <p:spPr>
          <a:xfrm>
            <a:off x="0" y="685800"/>
            <a:ext cx="7562850" cy="600164"/>
          </a:xfrm>
          <a:prstGeom prst="rect">
            <a:avLst/>
          </a:prstGeom>
        </p:spPr>
        <p:txBody>
          <a:bodyPr lIns="640080" tIns="91440" rIns="274320" bIns="137160">
            <a:noAutofit/>
          </a:bodyPr>
          <a:lstStyle>
            <a:lvl1pPr algn="l">
              <a:defRPr sz="2400" baseline="0">
                <a:solidFill>
                  <a:schemeClr val="bg1"/>
                </a:solidFill>
                <a:latin typeface="Arial"/>
              </a:defRPr>
            </a:lvl1pPr>
          </a:lstStyle>
          <a:p>
            <a:r>
              <a:rPr lang="en-US" dirty="0" smtClean="0"/>
              <a:t>Click to edit Master title style</a:t>
            </a:r>
            <a:endParaRPr lang="en-US" dirty="0"/>
          </a:p>
        </p:txBody>
      </p:sp>
      <p:pic>
        <p:nvPicPr>
          <p:cNvPr id="5" name="Picture 9"/>
          <p:cNvPicPr>
            <a:picLocks noChangeAspect="1"/>
          </p:cNvPicPr>
          <p:nvPr userDrawn="1"/>
        </p:nvPicPr>
        <p:blipFill>
          <a:blip r:embed="rId2"/>
          <a:srcRect/>
          <a:stretch>
            <a:fillRect/>
          </a:stretch>
        </p:blipFill>
        <p:spPr bwMode="auto">
          <a:xfrm>
            <a:off x="239713" y="847725"/>
            <a:ext cx="328612" cy="258763"/>
          </a:xfrm>
          <a:prstGeom prst="rect">
            <a:avLst/>
          </a:prstGeom>
          <a:noFill/>
          <a:ln w="9525">
            <a:noFill/>
            <a:miter lim="800000"/>
            <a:headEnd/>
            <a:tailEnd/>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Bullet Lis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3D6419"/>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6" name="Rectangle 5"/>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8" name="Straight Connector 7"/>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9"/>
          <p:cNvPicPr>
            <a:picLocks noChangeAspect="1"/>
          </p:cNvPicPr>
          <p:nvPr userDrawn="1"/>
        </p:nvPicPr>
        <p:blipFill>
          <a:blip r:embed="rId2"/>
          <a:srcRect/>
          <a:stretch>
            <a:fillRect/>
          </a:stretch>
        </p:blipFill>
        <p:spPr bwMode="auto">
          <a:xfrm>
            <a:off x="239713" y="847725"/>
            <a:ext cx="328612" cy="258763"/>
          </a:xfrm>
          <a:prstGeom prst="rect">
            <a:avLst/>
          </a:prstGeom>
          <a:noFill/>
          <a:ln w="9525">
            <a:noFill/>
            <a:miter lim="800000"/>
            <a:headEnd/>
            <a:tailEnd/>
          </a:ln>
        </p:spPr>
      </p:pic>
      <p:sp>
        <p:nvSpPr>
          <p:cNvPr id="2" name="Title 1"/>
          <p:cNvSpPr>
            <a:spLocks noGrp="1"/>
          </p:cNvSpPr>
          <p:nvPr>
            <p:ph type="title"/>
          </p:nvPr>
        </p:nvSpPr>
        <p:spPr>
          <a:xfrm>
            <a:off x="1" y="682272"/>
            <a:ext cx="7620392" cy="625439"/>
          </a:xfrm>
          <a:prstGeom prst="rect">
            <a:avLst/>
          </a:prstGeom>
        </p:spPr>
        <p:txBody>
          <a:bodyPr vert="horz" lIns="640080" tIns="91440" rIns="0" bIns="137160"/>
          <a:lstStyle>
            <a:lvl1pPr algn="l">
              <a:defRPr sz="2400" baseline="0">
                <a:solidFill>
                  <a:schemeClr val="bg1"/>
                </a:solidFill>
              </a:defRPr>
            </a:lvl1pPr>
          </a:lstStyle>
          <a:p>
            <a:r>
              <a:rPr lang="en-US" dirty="0" smtClean="0"/>
              <a:t>Click to edit Master title style</a:t>
            </a:r>
            <a:endParaRPr lang="en-US" dirty="0"/>
          </a:p>
        </p:txBody>
      </p:sp>
      <p:sp>
        <p:nvSpPr>
          <p:cNvPr id="7" name="Content Placeholder 12"/>
          <p:cNvSpPr>
            <a:spLocks noGrp="1"/>
          </p:cNvSpPr>
          <p:nvPr>
            <p:ph sz="quarter" idx="11"/>
          </p:nvPr>
        </p:nvSpPr>
        <p:spPr>
          <a:xfrm>
            <a:off x="228600" y="2233345"/>
            <a:ext cx="11990765" cy="6368790"/>
          </a:xfrm>
          <a:prstGeom prst="rect">
            <a:avLst/>
          </a:prstGeom>
        </p:spPr>
        <p:txBody>
          <a:bodyPr vert="horz" lIns="91440" tIns="274320" rIns="91440" bIns="274320"/>
          <a:lstStyle>
            <a:lvl1pPr marL="164592" indent="-256032">
              <a:spcBef>
                <a:spcPts val="1800"/>
              </a:spcBef>
              <a:buSzPct val="80000"/>
              <a:buFont typeface="Lucida Grande"/>
              <a:buChar char="‣"/>
              <a:defRPr sz="2400" b="0" strike="noStrike" baseline="0">
                <a:solidFill>
                  <a:schemeClr val="tx1">
                    <a:lumMod val="50000"/>
                    <a:lumOff val="50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10" name="Text Placeholder 57"/>
          <p:cNvSpPr>
            <a:spLocks noGrp="1"/>
          </p:cNvSpPr>
          <p:nvPr>
            <p:ph type="body" sz="quarter" idx="13"/>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rt Bulleted List + Sidebar">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49288"/>
            <a:ext cx="7616825" cy="627062"/>
          </a:xfrm>
          <a:prstGeom prst="rect">
            <a:avLst/>
          </a:prstGeom>
          <a:solidFill>
            <a:srgbClr val="3D6419"/>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8" name="Rectangle 7"/>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11" name="Straight Connector 10"/>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srcRect/>
          <a:stretch>
            <a:fillRect/>
          </a:stretch>
        </p:blipFill>
        <p:spPr bwMode="auto">
          <a:xfrm>
            <a:off x="239713" y="847725"/>
            <a:ext cx="328612" cy="258763"/>
          </a:xfrm>
          <a:prstGeom prst="rect">
            <a:avLst/>
          </a:prstGeom>
          <a:noFill/>
          <a:ln w="9525">
            <a:noFill/>
            <a:miter lim="800000"/>
            <a:headEnd/>
            <a:tailEnd/>
          </a:ln>
        </p:spPr>
      </p:pic>
      <p:sp>
        <p:nvSpPr>
          <p:cNvPr id="6" name="Content Placeholder 12"/>
          <p:cNvSpPr>
            <a:spLocks noGrp="1"/>
          </p:cNvSpPr>
          <p:nvPr>
            <p:ph sz="quarter" idx="11"/>
          </p:nvPr>
        </p:nvSpPr>
        <p:spPr>
          <a:xfrm>
            <a:off x="228600" y="2233345"/>
            <a:ext cx="7137400" cy="6368790"/>
          </a:xfrm>
          <a:prstGeom prst="rect">
            <a:avLst/>
          </a:prstGeom>
        </p:spPr>
        <p:txBody>
          <a:bodyPr vert="horz" lIns="91440" tIns="274320" rIns="91440" bIns="274320"/>
          <a:lstStyle>
            <a:lvl1pPr marL="274320" indent="-274320">
              <a:spcBef>
                <a:spcPts val="1800"/>
              </a:spcBef>
              <a:buSzPct val="80000"/>
              <a:buFont typeface="Lucida Grande"/>
              <a:buChar char="‣"/>
              <a:defRPr sz="2400" b="0" strike="noStrike" baseline="0">
                <a:solidFill>
                  <a:srgbClr val="625D55"/>
                </a:solidFill>
              </a:defRPr>
            </a:lvl1pPr>
            <a:lvl2pPr marL="448056" indent="-182880">
              <a:spcBef>
                <a:spcPts val="600"/>
              </a:spcBef>
              <a:buSzPct val="80000"/>
              <a:buFont typeface="Arial"/>
              <a:buChar char="•"/>
              <a:defRPr sz="1800" b="0" strike="noStrike" baseline="0">
                <a:solidFill>
                  <a:srgbClr val="625D55"/>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1800" b="0" strike="noStrike" baseline="0">
                <a:solidFill>
                  <a:srgbClr val="625D55"/>
                </a:solidFill>
              </a:defRPr>
            </a:lvl4pPr>
            <a:lvl5pPr marL="813816" indent="-182880">
              <a:spcBef>
                <a:spcPts val="600"/>
              </a:spcBef>
              <a:buSzPct val="80000"/>
              <a:buFont typeface="Arial"/>
              <a:buChar char="•"/>
              <a:defRPr sz="1800" b="0" strike="noStrike" baseline="0">
                <a:solidFill>
                  <a:srgbClr val="625D55"/>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2" name="Title 1"/>
          <p:cNvSpPr>
            <a:spLocks noGrp="1"/>
          </p:cNvSpPr>
          <p:nvPr>
            <p:ph type="title"/>
          </p:nvPr>
        </p:nvSpPr>
        <p:spPr>
          <a:xfrm>
            <a:off x="0" y="685800"/>
            <a:ext cx="7620000"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13" name="Text Placeholder 57"/>
          <p:cNvSpPr>
            <a:spLocks noGrp="1"/>
          </p:cNvSpPr>
          <p:nvPr>
            <p:ph type="body" sz="quarter" idx="17"/>
          </p:nvPr>
        </p:nvSpPr>
        <p:spPr>
          <a:xfrm>
            <a:off x="0" y="1527048"/>
            <a:ext cx="12225867" cy="521885"/>
          </a:xfrm>
          <a:prstGeom prst="rect">
            <a:avLst/>
          </a:prstGeom>
        </p:spPr>
        <p:txBody>
          <a:bodyPr vert="horz" wrap="square" lIns="274320" tIns="0" rIns="274320" bIns="0">
            <a:noAutofit/>
          </a:bodyPr>
          <a:lstStyle>
            <a:lvl1pPr marL="0" indent="0">
              <a:buFontTx/>
              <a:buNone/>
              <a:defRPr sz="2400">
                <a:solidFill>
                  <a:srgbClr val="625D55"/>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14" name="Content Placeholder 35"/>
          <p:cNvSpPr>
            <a:spLocks noGrp="1"/>
          </p:cNvSpPr>
          <p:nvPr>
            <p:ph sz="quarter" idx="16"/>
          </p:nvPr>
        </p:nvSpPr>
        <p:spPr>
          <a:xfrm>
            <a:off x="7644531" y="2186393"/>
            <a:ext cx="4572000" cy="6473952"/>
          </a:xfrm>
          <a:prstGeom prst="rect">
            <a:avLst/>
          </a:prstGeom>
          <a:solidFill>
            <a:srgbClr val="EEEDED"/>
          </a:solidFill>
        </p:spPr>
        <p:txBody>
          <a:bodyPr vert="horz" lIns="182880" tIns="274320" rIns="182880" bIns="274320"/>
          <a:lstStyle>
            <a:lvl1pPr marL="0" indent="0">
              <a:lnSpc>
                <a:spcPts val="2400"/>
              </a:lnSpc>
              <a:spcBef>
                <a:spcPts val="0"/>
              </a:spcBef>
              <a:buFontTx/>
              <a:buNone/>
              <a:defRPr sz="1800">
                <a:solidFill>
                  <a:srgbClr val="625D55"/>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dirty="0"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ort Bulleted List + Sidebar Photo">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49288"/>
            <a:ext cx="7616825" cy="627062"/>
          </a:xfrm>
          <a:prstGeom prst="rect">
            <a:avLst/>
          </a:prstGeom>
          <a:solidFill>
            <a:srgbClr val="3D6419"/>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8" name="Rectangle 7"/>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11" name="Straight Connector 10"/>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srcRect/>
          <a:stretch>
            <a:fillRect/>
          </a:stretch>
        </p:blipFill>
        <p:spPr bwMode="auto">
          <a:xfrm>
            <a:off x="239713" y="847725"/>
            <a:ext cx="328612" cy="258763"/>
          </a:xfrm>
          <a:prstGeom prst="rect">
            <a:avLst/>
          </a:prstGeom>
          <a:noFill/>
          <a:ln w="9525">
            <a:noFill/>
            <a:miter lim="800000"/>
            <a:headEnd/>
            <a:tailEnd/>
          </a:ln>
        </p:spPr>
      </p:pic>
      <p:sp>
        <p:nvSpPr>
          <p:cNvPr id="6" name="Content Placeholder 12"/>
          <p:cNvSpPr>
            <a:spLocks noGrp="1"/>
          </p:cNvSpPr>
          <p:nvPr>
            <p:ph sz="quarter" idx="11"/>
          </p:nvPr>
        </p:nvSpPr>
        <p:spPr>
          <a:xfrm>
            <a:off x="228600" y="2233345"/>
            <a:ext cx="7137400" cy="6368790"/>
          </a:xfrm>
          <a:prstGeom prst="rect">
            <a:avLst/>
          </a:prstGeom>
        </p:spPr>
        <p:txBody>
          <a:bodyPr vert="horz" lIns="91440" tIns="274320" rIns="91440" bIns="274320"/>
          <a:lstStyle>
            <a:lvl1pPr marL="274320" indent="-274320">
              <a:spcBef>
                <a:spcPts val="1800"/>
              </a:spcBef>
              <a:buSzPct val="80000"/>
              <a:buFont typeface="Lucida Grande"/>
              <a:buChar char="‣"/>
              <a:defRPr sz="2400" b="0" strike="noStrike" baseline="0">
                <a:solidFill>
                  <a:srgbClr val="625D55"/>
                </a:solidFill>
              </a:defRPr>
            </a:lvl1pPr>
            <a:lvl2pPr marL="448056" indent="-182880">
              <a:spcBef>
                <a:spcPts val="600"/>
              </a:spcBef>
              <a:buSzPct val="80000"/>
              <a:buFont typeface="Arial"/>
              <a:buChar char="•"/>
              <a:defRPr sz="1800" b="0" strike="noStrike" baseline="0">
                <a:solidFill>
                  <a:srgbClr val="625D55"/>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1800" b="0" strike="noStrike" baseline="0">
                <a:solidFill>
                  <a:srgbClr val="625D55"/>
                </a:solidFill>
              </a:defRPr>
            </a:lvl4pPr>
            <a:lvl5pPr marL="813816" indent="-182880">
              <a:spcBef>
                <a:spcPts val="600"/>
              </a:spcBef>
              <a:buSzPct val="80000"/>
              <a:buFont typeface="Arial"/>
              <a:buChar char="•"/>
              <a:defRPr sz="1800" b="0" strike="noStrike" baseline="0">
                <a:solidFill>
                  <a:srgbClr val="625D55"/>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2" name="Title 1"/>
          <p:cNvSpPr>
            <a:spLocks noGrp="1"/>
          </p:cNvSpPr>
          <p:nvPr>
            <p:ph type="title"/>
          </p:nvPr>
        </p:nvSpPr>
        <p:spPr>
          <a:xfrm>
            <a:off x="0" y="685800"/>
            <a:ext cx="7620000"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13" name="Text Placeholder 57"/>
          <p:cNvSpPr>
            <a:spLocks noGrp="1"/>
          </p:cNvSpPr>
          <p:nvPr>
            <p:ph type="body" sz="quarter" idx="17"/>
          </p:nvPr>
        </p:nvSpPr>
        <p:spPr>
          <a:xfrm>
            <a:off x="0" y="1527048"/>
            <a:ext cx="12225867" cy="521885"/>
          </a:xfrm>
          <a:prstGeom prst="rect">
            <a:avLst/>
          </a:prstGeom>
        </p:spPr>
        <p:txBody>
          <a:bodyPr vert="horz" wrap="square" lIns="274320" tIns="0" rIns="274320" bIns="0">
            <a:noAutofit/>
          </a:bodyPr>
          <a:lstStyle>
            <a:lvl1pPr marL="0" indent="0">
              <a:buFontTx/>
              <a:buNone/>
              <a:defRPr sz="2400">
                <a:solidFill>
                  <a:srgbClr val="625D55"/>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15" name="Picture Placeholder 14"/>
          <p:cNvSpPr>
            <a:spLocks noGrp="1"/>
          </p:cNvSpPr>
          <p:nvPr>
            <p:ph type="pic" sz="quarter" idx="18"/>
          </p:nvPr>
        </p:nvSpPr>
        <p:spPr>
          <a:xfrm>
            <a:off x="7653528" y="2176272"/>
            <a:ext cx="4572000" cy="6455664"/>
          </a:xfrm>
          <a:prstGeom prst="rect">
            <a:avLst/>
          </a:prstGeom>
        </p:spPr>
        <p:txBody>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8"/>
            <a:ext cx="7616825" cy="627062"/>
          </a:xfrm>
          <a:prstGeom prst="rect">
            <a:avLst/>
          </a:prstGeom>
          <a:solidFill>
            <a:srgbClr val="3D6419"/>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 name="Rectangle 4"/>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6" name="Straight Connector 5"/>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p:cNvPicPr>
            <a:picLocks noChangeAspect="1"/>
          </p:cNvPicPr>
          <p:nvPr userDrawn="1"/>
        </p:nvPicPr>
        <p:blipFill>
          <a:blip r:embed="rId2"/>
          <a:srcRect/>
          <a:stretch>
            <a:fillRect/>
          </a:stretch>
        </p:blipFill>
        <p:spPr bwMode="auto">
          <a:xfrm>
            <a:off x="239713" y="847725"/>
            <a:ext cx="328612" cy="258763"/>
          </a:xfrm>
          <a:prstGeom prst="rect">
            <a:avLst/>
          </a:prstGeom>
          <a:noFill/>
          <a:ln w="9525">
            <a:noFill/>
            <a:miter lim="800000"/>
            <a:headEnd/>
            <a:tailEnd/>
          </a:ln>
        </p:spPr>
      </p:pic>
      <p:sp>
        <p:nvSpPr>
          <p:cNvPr id="2" name="Title 1"/>
          <p:cNvSpPr>
            <a:spLocks noGrp="1"/>
          </p:cNvSpPr>
          <p:nvPr>
            <p:ph type="title"/>
          </p:nvPr>
        </p:nvSpPr>
        <p:spPr>
          <a:xfrm>
            <a:off x="0" y="685800"/>
            <a:ext cx="7636933"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8" name="Text Placeholder 57"/>
          <p:cNvSpPr>
            <a:spLocks noGrp="1"/>
          </p:cNvSpPr>
          <p:nvPr>
            <p:ph type="body" sz="quarter" idx="13"/>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9" name="Content Placeholder 13"/>
          <p:cNvSpPr>
            <a:spLocks noGrp="1"/>
          </p:cNvSpPr>
          <p:nvPr>
            <p:ph sz="quarter" idx="14"/>
          </p:nvPr>
        </p:nvSpPr>
        <p:spPr>
          <a:xfrm>
            <a:off x="300228" y="2425700"/>
            <a:ext cx="5806440" cy="6172200"/>
          </a:xfrm>
          <a:prstGeom prst="rect">
            <a:avLst/>
          </a:prstGeom>
        </p:spPr>
        <p:txBody>
          <a:bodyPr lIns="0" tIns="0" rIns="0" bIns="0"/>
          <a:lstStyle>
            <a:lvl1pPr>
              <a:buNone/>
              <a:defRPr sz="24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sp>
        <p:nvSpPr>
          <p:cNvPr id="10" name="Content Placeholder 13"/>
          <p:cNvSpPr>
            <a:spLocks noGrp="1"/>
          </p:cNvSpPr>
          <p:nvPr>
            <p:ph sz="quarter" idx="15"/>
          </p:nvPr>
        </p:nvSpPr>
        <p:spPr>
          <a:xfrm>
            <a:off x="6396228" y="2425700"/>
            <a:ext cx="5806440" cy="6172200"/>
          </a:xfrm>
          <a:prstGeom prst="rect">
            <a:avLst/>
          </a:prstGeom>
        </p:spPr>
        <p:txBody>
          <a:bodyPr lIns="0" tIns="0" rIns="0" bIns="0"/>
          <a:lstStyle>
            <a:lvl1pPr>
              <a:buFont typeface="Arial" pitchFamily="34" charset="0"/>
              <a:buNone/>
              <a:defRPr sz="24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3D6419"/>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7" name="Rectangle 6"/>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9" name="Straight Connector 8"/>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8"/>
          <p:cNvPicPr>
            <a:picLocks noChangeAspect="1"/>
          </p:cNvPicPr>
          <p:nvPr userDrawn="1"/>
        </p:nvPicPr>
        <p:blipFill>
          <a:blip r:embed="rId2"/>
          <a:srcRect/>
          <a:stretch>
            <a:fillRect/>
          </a:stretch>
        </p:blipFill>
        <p:spPr bwMode="auto">
          <a:xfrm>
            <a:off x="239713" y="847725"/>
            <a:ext cx="328612" cy="258763"/>
          </a:xfrm>
          <a:prstGeom prst="rect">
            <a:avLst/>
          </a:prstGeom>
          <a:noFill/>
          <a:ln w="9525">
            <a:noFill/>
            <a:miter lim="800000"/>
            <a:headEnd/>
            <a:tailEnd/>
          </a:ln>
        </p:spPr>
      </p:pic>
      <p:sp>
        <p:nvSpPr>
          <p:cNvPr id="6" name="Title 1"/>
          <p:cNvSpPr>
            <a:spLocks noGrp="1"/>
          </p:cNvSpPr>
          <p:nvPr>
            <p:ph type="title"/>
          </p:nvPr>
        </p:nvSpPr>
        <p:spPr>
          <a:xfrm>
            <a:off x="1" y="682272"/>
            <a:ext cx="7620392" cy="625439"/>
          </a:xfrm>
          <a:prstGeom prst="rect">
            <a:avLst/>
          </a:prstGeom>
        </p:spPr>
        <p:txBody>
          <a:bodyPr vert="horz" lIns="640080" tIns="91440" rIns="0" bIns="137160"/>
          <a:lstStyle>
            <a:lvl1pPr algn="l">
              <a:defRPr sz="2400" baseline="0">
                <a:solidFill>
                  <a:schemeClr val="bg1"/>
                </a:solidFill>
              </a:defRPr>
            </a:lvl1pPr>
          </a:lstStyle>
          <a:p>
            <a:r>
              <a:rPr lang="en-US" dirty="0" smtClean="0"/>
              <a:t>Click to edit Master title style</a:t>
            </a:r>
            <a:endParaRPr lang="en-US" dirty="0"/>
          </a:p>
        </p:txBody>
      </p:sp>
      <p:sp>
        <p:nvSpPr>
          <p:cNvPr id="8" name="Content Placeholder 12"/>
          <p:cNvSpPr>
            <a:spLocks noGrp="1"/>
          </p:cNvSpPr>
          <p:nvPr>
            <p:ph sz="quarter" idx="11"/>
          </p:nvPr>
        </p:nvSpPr>
        <p:spPr>
          <a:xfrm>
            <a:off x="0" y="2165610"/>
            <a:ext cx="12219365" cy="6470390"/>
          </a:xfrm>
          <a:prstGeom prst="rect">
            <a:avLst/>
          </a:prstGeom>
        </p:spPr>
        <p:txBody>
          <a:bodyPr vert="horz" lIns="274320" tIns="274320" rIns="0" bIns="274320" numCol="3" spcCol="274320"/>
          <a:lstStyle>
            <a:lvl1pPr marL="0" indent="0">
              <a:spcBef>
                <a:spcPts val="1800"/>
              </a:spcBef>
              <a:buSzPct val="80000"/>
              <a:buFontTx/>
              <a:buNone/>
              <a:defRPr sz="1800" b="0" strike="noStrike" baseline="0">
                <a:solidFill>
                  <a:schemeClr val="tx1">
                    <a:lumMod val="50000"/>
                    <a:lumOff val="50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3" name="Text Placeholder 57"/>
          <p:cNvSpPr>
            <a:spLocks noGrp="1"/>
          </p:cNvSpPr>
          <p:nvPr>
            <p:ph type="body" sz="quarter" idx="13"/>
          </p:nvPr>
        </p:nvSpPr>
        <p:spPr>
          <a:xfrm>
            <a:off x="0" y="1527048"/>
            <a:ext cx="12496800"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50" name="Rectangle 49"/>
          <p:cNvSpPr>
            <a:spLocks noChangeArrowheads="1"/>
          </p:cNvSpPr>
          <p:nvPr userDrawn="1"/>
        </p:nvSpPr>
        <p:spPr bwMode="auto">
          <a:xfrm>
            <a:off x="0" y="649288"/>
            <a:ext cx="7616825" cy="627062"/>
          </a:xfrm>
          <a:prstGeom prst="rect">
            <a:avLst/>
          </a:prstGeom>
          <a:solidFill>
            <a:srgbClr val="3D6419"/>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3" name="Rectangle 52"/>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54" name="Straight Connector 53"/>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5" name="Picture 9"/>
          <p:cNvPicPr>
            <a:picLocks noChangeAspect="1"/>
          </p:cNvPicPr>
          <p:nvPr userDrawn="1"/>
        </p:nvPicPr>
        <p:blipFill>
          <a:blip r:embed="rId2"/>
          <a:srcRect/>
          <a:stretch>
            <a:fillRect/>
          </a:stretch>
        </p:blipFill>
        <p:spPr bwMode="auto">
          <a:xfrm>
            <a:off x="239713" y="847725"/>
            <a:ext cx="328612" cy="258763"/>
          </a:xfrm>
          <a:prstGeom prst="rect">
            <a:avLst/>
          </a:prstGeom>
          <a:noFill/>
          <a:ln w="9525">
            <a:noFill/>
            <a:miter lim="800000"/>
            <a:headEnd/>
            <a:tailEnd/>
          </a:ln>
        </p:spPr>
      </p:pic>
      <p:sp>
        <p:nvSpPr>
          <p:cNvPr id="11" name="Text Placeholder 10"/>
          <p:cNvSpPr>
            <a:spLocks noGrp="1"/>
          </p:cNvSpPr>
          <p:nvPr>
            <p:ph type="body" sz="quarter" idx="13"/>
          </p:nvPr>
        </p:nvSpPr>
        <p:spPr>
          <a:xfrm>
            <a:off x="274320"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13" name="Picture Placeholder 12"/>
          <p:cNvSpPr>
            <a:spLocks noGrp="1"/>
          </p:cNvSpPr>
          <p:nvPr>
            <p:ph type="pic" sz="quarter" idx="14"/>
          </p:nvPr>
        </p:nvSpPr>
        <p:spPr>
          <a:xfrm>
            <a:off x="270138"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16" name="Content Placeholder 12"/>
          <p:cNvSpPr>
            <a:spLocks noGrp="1"/>
          </p:cNvSpPr>
          <p:nvPr>
            <p:ph sz="quarter" idx="11"/>
          </p:nvPr>
        </p:nvSpPr>
        <p:spPr>
          <a:xfrm>
            <a:off x="1641388" y="2787223"/>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7" name="Content Placeholder 12"/>
          <p:cNvSpPr>
            <a:spLocks noGrp="1"/>
          </p:cNvSpPr>
          <p:nvPr>
            <p:ph sz="quarter" idx="15"/>
          </p:nvPr>
        </p:nvSpPr>
        <p:spPr>
          <a:xfrm>
            <a:off x="1635048" y="3701671"/>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8" name="Text Placeholder 10"/>
          <p:cNvSpPr>
            <a:spLocks noGrp="1"/>
          </p:cNvSpPr>
          <p:nvPr>
            <p:ph type="body" sz="quarter" idx="16"/>
          </p:nvPr>
        </p:nvSpPr>
        <p:spPr>
          <a:xfrm>
            <a:off x="4315968"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19" name="Picture Placeholder 12"/>
          <p:cNvSpPr>
            <a:spLocks noGrp="1"/>
          </p:cNvSpPr>
          <p:nvPr>
            <p:ph type="pic" sz="quarter" idx="17"/>
          </p:nvPr>
        </p:nvSpPr>
        <p:spPr>
          <a:xfrm>
            <a:off x="4315968"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0" name="Content Placeholder 12"/>
          <p:cNvSpPr>
            <a:spLocks noGrp="1"/>
          </p:cNvSpPr>
          <p:nvPr>
            <p:ph sz="quarter" idx="18"/>
          </p:nvPr>
        </p:nvSpPr>
        <p:spPr>
          <a:xfrm>
            <a:off x="5686465" y="2796742"/>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1" name="Content Placeholder 12"/>
          <p:cNvSpPr>
            <a:spLocks noGrp="1"/>
          </p:cNvSpPr>
          <p:nvPr>
            <p:ph sz="quarter" idx="19"/>
          </p:nvPr>
        </p:nvSpPr>
        <p:spPr>
          <a:xfrm>
            <a:off x="5680125" y="3711190"/>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2" name="Text Placeholder 10"/>
          <p:cNvSpPr>
            <a:spLocks noGrp="1"/>
          </p:cNvSpPr>
          <p:nvPr>
            <p:ph type="body" sz="quarter" idx="20"/>
          </p:nvPr>
        </p:nvSpPr>
        <p:spPr>
          <a:xfrm>
            <a:off x="8385048"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23" name="Picture Placeholder 12"/>
          <p:cNvSpPr>
            <a:spLocks noGrp="1"/>
          </p:cNvSpPr>
          <p:nvPr>
            <p:ph type="pic" sz="quarter" idx="21"/>
          </p:nvPr>
        </p:nvSpPr>
        <p:spPr>
          <a:xfrm>
            <a:off x="8375904"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4" name="Content Placeholder 12"/>
          <p:cNvSpPr>
            <a:spLocks noGrp="1"/>
          </p:cNvSpPr>
          <p:nvPr>
            <p:ph sz="quarter" idx="22"/>
          </p:nvPr>
        </p:nvSpPr>
        <p:spPr>
          <a:xfrm>
            <a:off x="9761646" y="2793930"/>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5" name="Content Placeholder 12"/>
          <p:cNvSpPr>
            <a:spLocks noGrp="1"/>
          </p:cNvSpPr>
          <p:nvPr>
            <p:ph sz="quarter" idx="23"/>
          </p:nvPr>
        </p:nvSpPr>
        <p:spPr>
          <a:xfrm>
            <a:off x="9755306" y="3708378"/>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6" name="Text Placeholder 10"/>
          <p:cNvSpPr>
            <a:spLocks noGrp="1"/>
          </p:cNvSpPr>
          <p:nvPr>
            <p:ph type="body" sz="quarter" idx="24"/>
          </p:nvPr>
        </p:nvSpPr>
        <p:spPr>
          <a:xfrm>
            <a:off x="271502"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27" name="Picture Placeholder 12"/>
          <p:cNvSpPr>
            <a:spLocks noGrp="1"/>
          </p:cNvSpPr>
          <p:nvPr>
            <p:ph type="pic" sz="quarter" idx="25"/>
          </p:nvPr>
        </p:nvSpPr>
        <p:spPr>
          <a:xfrm>
            <a:off x="274320"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8" name="Content Placeholder 12"/>
          <p:cNvSpPr>
            <a:spLocks noGrp="1"/>
          </p:cNvSpPr>
          <p:nvPr>
            <p:ph sz="quarter" idx="26"/>
          </p:nvPr>
        </p:nvSpPr>
        <p:spPr>
          <a:xfrm>
            <a:off x="1638570" y="4745712"/>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9" name="Content Placeholder 12"/>
          <p:cNvSpPr>
            <a:spLocks noGrp="1"/>
          </p:cNvSpPr>
          <p:nvPr>
            <p:ph sz="quarter" idx="27"/>
          </p:nvPr>
        </p:nvSpPr>
        <p:spPr>
          <a:xfrm>
            <a:off x="1632230" y="5660160"/>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0" name="Text Placeholder 10"/>
          <p:cNvSpPr>
            <a:spLocks noGrp="1"/>
          </p:cNvSpPr>
          <p:nvPr>
            <p:ph type="body" sz="quarter" idx="28"/>
          </p:nvPr>
        </p:nvSpPr>
        <p:spPr>
          <a:xfrm>
            <a:off x="4313150"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1" name="Picture Placeholder 12"/>
          <p:cNvSpPr>
            <a:spLocks noGrp="1"/>
          </p:cNvSpPr>
          <p:nvPr>
            <p:ph type="pic" sz="quarter" idx="29"/>
          </p:nvPr>
        </p:nvSpPr>
        <p:spPr>
          <a:xfrm>
            <a:off x="4313150"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32" name="Content Placeholder 12"/>
          <p:cNvSpPr>
            <a:spLocks noGrp="1"/>
          </p:cNvSpPr>
          <p:nvPr>
            <p:ph sz="quarter" idx="30"/>
          </p:nvPr>
        </p:nvSpPr>
        <p:spPr>
          <a:xfrm>
            <a:off x="5683647" y="4741121"/>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3" name="Content Placeholder 12"/>
          <p:cNvSpPr>
            <a:spLocks noGrp="1"/>
          </p:cNvSpPr>
          <p:nvPr>
            <p:ph sz="quarter" idx="31"/>
          </p:nvPr>
        </p:nvSpPr>
        <p:spPr>
          <a:xfrm>
            <a:off x="5677307" y="5655569"/>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4" name="Text Placeholder 10"/>
          <p:cNvSpPr>
            <a:spLocks noGrp="1"/>
          </p:cNvSpPr>
          <p:nvPr>
            <p:ph type="body" sz="quarter" idx="32"/>
          </p:nvPr>
        </p:nvSpPr>
        <p:spPr>
          <a:xfrm>
            <a:off x="8375904"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5" name="Picture Placeholder 12"/>
          <p:cNvSpPr>
            <a:spLocks noGrp="1"/>
          </p:cNvSpPr>
          <p:nvPr>
            <p:ph type="pic" sz="quarter" idx="33"/>
          </p:nvPr>
        </p:nvSpPr>
        <p:spPr>
          <a:xfrm>
            <a:off x="8373086"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36" name="Content Placeholder 12"/>
          <p:cNvSpPr>
            <a:spLocks noGrp="1"/>
          </p:cNvSpPr>
          <p:nvPr>
            <p:ph sz="quarter" idx="34"/>
          </p:nvPr>
        </p:nvSpPr>
        <p:spPr>
          <a:xfrm>
            <a:off x="9758828" y="4738309"/>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7" name="Content Placeholder 12"/>
          <p:cNvSpPr>
            <a:spLocks noGrp="1"/>
          </p:cNvSpPr>
          <p:nvPr>
            <p:ph sz="quarter" idx="35"/>
          </p:nvPr>
        </p:nvSpPr>
        <p:spPr>
          <a:xfrm>
            <a:off x="9752488" y="5652757"/>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8" name="Text Placeholder 10"/>
          <p:cNvSpPr>
            <a:spLocks noGrp="1"/>
          </p:cNvSpPr>
          <p:nvPr>
            <p:ph type="body" sz="quarter" idx="36"/>
          </p:nvPr>
        </p:nvSpPr>
        <p:spPr>
          <a:xfrm>
            <a:off x="268685"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9" name="Picture Placeholder 12"/>
          <p:cNvSpPr>
            <a:spLocks noGrp="1"/>
          </p:cNvSpPr>
          <p:nvPr>
            <p:ph type="pic" sz="quarter" idx="37"/>
          </p:nvPr>
        </p:nvSpPr>
        <p:spPr>
          <a:xfrm>
            <a:off x="271503"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0" name="Content Placeholder 12"/>
          <p:cNvSpPr>
            <a:spLocks noGrp="1"/>
          </p:cNvSpPr>
          <p:nvPr>
            <p:ph sz="quarter" idx="38"/>
          </p:nvPr>
        </p:nvSpPr>
        <p:spPr>
          <a:xfrm>
            <a:off x="1635753" y="6675984"/>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1" name="Content Placeholder 12"/>
          <p:cNvSpPr>
            <a:spLocks noGrp="1"/>
          </p:cNvSpPr>
          <p:nvPr>
            <p:ph sz="quarter" idx="39"/>
          </p:nvPr>
        </p:nvSpPr>
        <p:spPr>
          <a:xfrm>
            <a:off x="1629413" y="7590432"/>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2" name="Text Placeholder 10"/>
          <p:cNvSpPr>
            <a:spLocks noGrp="1"/>
          </p:cNvSpPr>
          <p:nvPr>
            <p:ph type="body" sz="quarter" idx="40"/>
          </p:nvPr>
        </p:nvSpPr>
        <p:spPr>
          <a:xfrm>
            <a:off x="4310333"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43" name="Picture Placeholder 12"/>
          <p:cNvSpPr>
            <a:spLocks noGrp="1"/>
          </p:cNvSpPr>
          <p:nvPr>
            <p:ph type="pic" sz="quarter" idx="41"/>
          </p:nvPr>
        </p:nvSpPr>
        <p:spPr>
          <a:xfrm>
            <a:off x="4310333"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4" name="Content Placeholder 12"/>
          <p:cNvSpPr>
            <a:spLocks noGrp="1"/>
          </p:cNvSpPr>
          <p:nvPr>
            <p:ph sz="quarter" idx="42"/>
          </p:nvPr>
        </p:nvSpPr>
        <p:spPr>
          <a:xfrm>
            <a:off x="5680830" y="6671393"/>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5" name="Content Placeholder 12"/>
          <p:cNvSpPr>
            <a:spLocks noGrp="1"/>
          </p:cNvSpPr>
          <p:nvPr>
            <p:ph sz="quarter" idx="43"/>
          </p:nvPr>
        </p:nvSpPr>
        <p:spPr>
          <a:xfrm>
            <a:off x="5674490" y="7585841"/>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6" name="Text Placeholder 10"/>
          <p:cNvSpPr>
            <a:spLocks noGrp="1"/>
          </p:cNvSpPr>
          <p:nvPr>
            <p:ph type="body" sz="quarter" idx="44"/>
          </p:nvPr>
        </p:nvSpPr>
        <p:spPr>
          <a:xfrm>
            <a:off x="8373087"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47" name="Picture Placeholder 12"/>
          <p:cNvSpPr>
            <a:spLocks noGrp="1"/>
          </p:cNvSpPr>
          <p:nvPr>
            <p:ph type="pic" sz="quarter" idx="45"/>
          </p:nvPr>
        </p:nvSpPr>
        <p:spPr>
          <a:xfrm>
            <a:off x="8370269"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8" name="Content Placeholder 12"/>
          <p:cNvSpPr>
            <a:spLocks noGrp="1"/>
          </p:cNvSpPr>
          <p:nvPr>
            <p:ph sz="quarter" idx="46"/>
          </p:nvPr>
        </p:nvSpPr>
        <p:spPr>
          <a:xfrm>
            <a:off x="9756011" y="6668581"/>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9" name="Content Placeholder 12"/>
          <p:cNvSpPr>
            <a:spLocks noGrp="1"/>
          </p:cNvSpPr>
          <p:nvPr>
            <p:ph sz="quarter" idx="47"/>
          </p:nvPr>
        </p:nvSpPr>
        <p:spPr>
          <a:xfrm>
            <a:off x="9749671" y="7583029"/>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51" name="Title 50"/>
          <p:cNvSpPr>
            <a:spLocks noGrp="1"/>
          </p:cNvSpPr>
          <p:nvPr>
            <p:ph type="title"/>
          </p:nvPr>
        </p:nvSpPr>
        <p:spPr>
          <a:xfrm>
            <a:off x="0" y="685800"/>
            <a:ext cx="7619793"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52" name="Text Placeholder 57"/>
          <p:cNvSpPr>
            <a:spLocks noGrp="1"/>
          </p:cNvSpPr>
          <p:nvPr>
            <p:ph type="body" sz="quarter" idx="48"/>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Text Block">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8"/>
            <a:ext cx="7616825" cy="627062"/>
          </a:xfrm>
          <a:prstGeom prst="rect">
            <a:avLst/>
          </a:prstGeom>
          <a:solidFill>
            <a:srgbClr val="3D6419"/>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 name="Rectangle 4"/>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pic>
        <p:nvPicPr>
          <p:cNvPr id="6" name="Picture 9"/>
          <p:cNvPicPr>
            <a:picLocks noChangeAspect="1"/>
          </p:cNvPicPr>
          <p:nvPr userDrawn="1"/>
        </p:nvPicPr>
        <p:blipFill>
          <a:blip r:embed="rId2"/>
          <a:srcRect/>
          <a:stretch>
            <a:fillRect/>
          </a:stretch>
        </p:blipFill>
        <p:spPr bwMode="auto">
          <a:xfrm>
            <a:off x="239713" y="847725"/>
            <a:ext cx="328612" cy="258763"/>
          </a:xfrm>
          <a:prstGeom prst="rect">
            <a:avLst/>
          </a:prstGeom>
          <a:noFill/>
          <a:ln w="9525">
            <a:noFill/>
            <a:miter lim="800000"/>
            <a:headEnd/>
            <a:tailEnd/>
          </a:ln>
        </p:spPr>
      </p:pic>
      <p:sp>
        <p:nvSpPr>
          <p:cNvPr id="2" name="Title 1"/>
          <p:cNvSpPr>
            <a:spLocks noGrp="1"/>
          </p:cNvSpPr>
          <p:nvPr>
            <p:ph type="title"/>
          </p:nvPr>
        </p:nvSpPr>
        <p:spPr>
          <a:xfrm>
            <a:off x="0" y="685800"/>
            <a:ext cx="7636933" cy="567267"/>
          </a:xfrm>
          <a:prstGeom prst="rect">
            <a:avLst/>
          </a:prstGeom>
        </p:spPr>
        <p:txBody>
          <a:bodyPr vert="horz" lIns="640080" tIns="91440" rIns="274320" bIns="137160">
            <a:noAutofit/>
          </a:bodyPr>
          <a:lstStyle>
            <a:lvl1pPr algn="l">
              <a:defRPr sz="2400" baseline="0">
                <a:solidFill>
                  <a:srgbClr val="FFFFFF"/>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 y="1270001"/>
            <a:ext cx="12496801" cy="7636932"/>
          </a:xfrm>
          <a:prstGeom prst="rect">
            <a:avLst/>
          </a:prstGeom>
        </p:spPr>
        <p:txBody>
          <a:bodyPr vert="horz" lIns="274320" tIns="274320" rIns="274320" bIns="274320"/>
          <a:lstStyle>
            <a:lvl1pPr marL="0" indent="0">
              <a:buFontTx/>
              <a:buNone/>
              <a:defRPr sz="2400" b="1" i="0" baseline="0">
                <a:solidFill>
                  <a:schemeClr val="tx1">
                    <a:lumMod val="65000"/>
                    <a:lumOff val="35000"/>
                  </a:schemeClr>
                </a:solidFill>
              </a:defRPr>
            </a:lvl1pPr>
            <a:lvl2pPr marL="0" indent="0">
              <a:buFontTx/>
              <a:buNone/>
              <a:defRPr sz="2400" baseline="0">
                <a:solidFill>
                  <a:schemeClr val="tx1">
                    <a:lumMod val="65000"/>
                    <a:lumOff val="35000"/>
                  </a:schemeClr>
                </a:solidFill>
              </a:defRPr>
            </a:lvl2pPr>
            <a:lvl3pPr marL="274320" indent="0">
              <a:buFontTx/>
              <a:buNone/>
              <a:defRPr>
                <a:solidFill>
                  <a:schemeClr val="tx1">
                    <a:lumMod val="65000"/>
                    <a:lumOff val="35000"/>
                  </a:schemeClr>
                </a:solidFill>
              </a:defRPr>
            </a:lvl3pPr>
            <a:lvl4pPr marL="822960" indent="-228600">
              <a:buSzPct val="100000"/>
              <a:defRPr sz="2400">
                <a:solidFill>
                  <a:schemeClr val="tx1">
                    <a:lumMod val="65000"/>
                    <a:lumOff val="35000"/>
                  </a:schemeClr>
                </a:solidFill>
              </a:defRPr>
            </a:lvl4pPr>
            <a:lvl5pPr marL="1097280" indent="-228600">
              <a:buFont typeface="Arial"/>
              <a:buChar char="•"/>
              <a:defRPr sz="2400" baseline="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6" name="Straight Connector 5"/>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12"/>
          <p:cNvSpPr>
            <a:spLocks noGrp="1"/>
          </p:cNvSpPr>
          <p:nvPr>
            <p:ph sz="quarter" idx="11"/>
          </p:nvPr>
        </p:nvSpPr>
        <p:spPr>
          <a:xfrm>
            <a:off x="228600" y="2165613"/>
            <a:ext cx="11990765" cy="6453454"/>
          </a:xfrm>
          <a:prstGeom prst="rect">
            <a:avLst/>
          </a:prstGeom>
        </p:spPr>
        <p:txBody>
          <a:bodyPr vert="horz" lIns="91440" tIns="274320" rIns="91440" bIns="274320"/>
          <a:lstStyle>
            <a:lvl1pPr marL="164592" indent="-256032">
              <a:spcBef>
                <a:spcPts val="1800"/>
              </a:spcBef>
              <a:buSzPct val="80000"/>
              <a:buFont typeface="Lucida Grande"/>
              <a:buChar char="‣"/>
              <a:defRPr sz="2400" b="0" strike="noStrike" baseline="0">
                <a:solidFill>
                  <a:schemeClr val="tx1">
                    <a:lumMod val="50000"/>
                    <a:lumOff val="50000"/>
                  </a:schemeClr>
                </a:solidFill>
              </a:defRPr>
            </a:lvl1pPr>
            <a:lvl2pPr marL="448056" indent="-182880">
              <a:spcBef>
                <a:spcPts val="600"/>
              </a:spcBef>
              <a:buSzPct val="80000"/>
              <a:buFont typeface="Arial"/>
              <a:buChar char="•"/>
              <a:defRPr sz="18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1800" b="0" strike="noStrike" baseline="0">
                <a:solidFill>
                  <a:schemeClr val="tx1">
                    <a:lumMod val="50000"/>
                    <a:lumOff val="50000"/>
                  </a:schemeClr>
                </a:solidFill>
              </a:defRPr>
            </a:lvl4pPr>
            <a:lvl5pPr marL="813816" indent="-182880">
              <a:spcBef>
                <a:spcPts val="600"/>
              </a:spcBef>
              <a:buSzPct val="80000"/>
              <a:buFont typeface="Arial"/>
              <a:buChar char="•"/>
              <a:defRPr sz="1800" b="0" strike="noStrike" baseline="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8" name="Title 1"/>
          <p:cNvSpPr>
            <a:spLocks noGrp="1"/>
          </p:cNvSpPr>
          <p:nvPr>
            <p:ph type="title"/>
          </p:nvPr>
        </p:nvSpPr>
        <p:spPr>
          <a:xfrm>
            <a:off x="-1" y="1515686"/>
            <a:ext cx="12208933" cy="507831"/>
          </a:xfrm>
          <a:prstGeom prst="rect">
            <a:avLst/>
          </a:prstGeom>
        </p:spPr>
        <p:txBody>
          <a:bodyPr vert="horz" wrap="square" lIns="274320" tIns="91440" rIns="0" bIns="45720">
            <a:spAutoFit/>
          </a:bodyPr>
          <a:lstStyle>
            <a:lvl1pPr algn="l">
              <a:defRPr sz="2400" b="1" i="0">
                <a:solidFill>
                  <a:schemeClr val="tx1">
                    <a:lumMod val="65000"/>
                    <a:lumOff val="35000"/>
                  </a:schemeClr>
                </a:solidFill>
              </a:defRPr>
            </a:lvl1pPr>
          </a:lstStyle>
          <a:p>
            <a:r>
              <a:rPr lang="en-US" dirty="0"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3D6419"/>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6" name="Rectangle 5"/>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pic>
        <p:nvPicPr>
          <p:cNvPr id="7" name="Picture 6"/>
          <p:cNvPicPr>
            <a:picLocks noChangeAspect="1"/>
          </p:cNvPicPr>
          <p:nvPr userDrawn="1"/>
        </p:nvPicPr>
        <p:blipFill>
          <a:blip r:embed="rId2"/>
          <a:srcRect/>
          <a:stretch>
            <a:fillRect/>
          </a:stretch>
        </p:blipFill>
        <p:spPr bwMode="auto">
          <a:xfrm>
            <a:off x="239713" y="847725"/>
            <a:ext cx="328612" cy="258763"/>
          </a:xfrm>
          <a:prstGeom prst="rect">
            <a:avLst/>
          </a:prstGeom>
          <a:noFill/>
          <a:ln w="9525">
            <a:noFill/>
            <a:miter lim="800000"/>
            <a:headEnd/>
            <a:tailEnd/>
          </a:ln>
        </p:spPr>
      </p:pic>
      <p:sp>
        <p:nvSpPr>
          <p:cNvPr id="2" name="Title 1"/>
          <p:cNvSpPr>
            <a:spLocks noGrp="1"/>
          </p:cNvSpPr>
          <p:nvPr>
            <p:ph type="title"/>
          </p:nvPr>
        </p:nvSpPr>
        <p:spPr>
          <a:xfrm>
            <a:off x="0" y="685800"/>
            <a:ext cx="7620000" cy="600164"/>
          </a:xfrm>
          <a:prstGeom prst="rect">
            <a:avLst/>
          </a:prstGeom>
        </p:spPr>
        <p:txBody>
          <a:bodyPr vert="horz" lIns="640080" tIns="91440" rIns="274320" bIns="137160">
            <a:noAutofit/>
          </a:bodyPr>
          <a:lstStyle>
            <a:lvl1pPr algn="l">
              <a:defRPr sz="2400">
                <a:solidFill>
                  <a:srgbClr val="FFFFFF"/>
                </a:solidFill>
              </a:defRPr>
            </a:lvl1pPr>
          </a:lstStyle>
          <a:p>
            <a:r>
              <a:rPr lang="en-US" dirty="0" smtClean="0"/>
              <a:t>Click to edit Master title style</a:t>
            </a:r>
            <a:endParaRPr lang="en-US" dirty="0"/>
          </a:p>
        </p:txBody>
      </p:sp>
      <p:sp>
        <p:nvSpPr>
          <p:cNvPr id="8" name="Picture Placeholder 7"/>
          <p:cNvSpPr>
            <a:spLocks noGrp="1"/>
          </p:cNvSpPr>
          <p:nvPr>
            <p:ph type="pic" sz="quarter" idx="13"/>
          </p:nvPr>
        </p:nvSpPr>
        <p:spPr>
          <a:xfrm>
            <a:off x="0" y="2176272"/>
            <a:ext cx="12243816" cy="6473952"/>
          </a:xfrm>
          <a:prstGeom prst="rect">
            <a:avLst/>
          </a:prstGeom>
        </p:spPr>
        <p:txBody>
          <a:bodyPr vert="horz"/>
          <a:lstStyle/>
          <a:p>
            <a:pPr lvl="0"/>
            <a:endParaRPr lang="en-US" noProof="0"/>
          </a:p>
        </p:txBody>
      </p:sp>
      <p:sp>
        <p:nvSpPr>
          <p:cNvPr id="9" name="Text Placeholder 57"/>
          <p:cNvSpPr>
            <a:spLocks noGrp="1"/>
          </p:cNvSpPr>
          <p:nvPr>
            <p:ph type="body" sz="quarter" idx="14"/>
          </p:nvPr>
        </p:nvSpPr>
        <p:spPr>
          <a:xfrm>
            <a:off x="0" y="1527048"/>
            <a:ext cx="12496800"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49224"/>
            <a:ext cx="7616825" cy="627063"/>
          </a:xfrm>
          <a:prstGeom prst="rect">
            <a:avLst/>
          </a:prstGeom>
          <a:solidFill>
            <a:srgbClr val="F75F10"/>
          </a:solidFill>
          <a:ln w="38100">
            <a:noFill/>
            <a:miter lim="800000"/>
            <a:headEnd/>
            <a:tailEnd/>
          </a:ln>
          <a:effectLst>
            <a:outerShdw dist="20000" dir="5400000" rotWithShape="0">
              <a:schemeClr val="tx1">
                <a:alpha val="37999"/>
              </a:schemeClr>
            </a:outerShdw>
          </a:effectLst>
        </p:spPr>
        <p:txBody>
          <a:bodyPr anchor="ctr"/>
          <a:lstStyle/>
          <a:p>
            <a:pPr>
              <a:defRPr/>
            </a:pPr>
            <a:endParaRPr lang="en-US">
              <a:solidFill>
                <a:srgbClr val="3D6419"/>
              </a:solidFill>
              <a:latin typeface="+mn-lt"/>
              <a:ea typeface="+mn-ea"/>
            </a:endParaRPr>
          </a:p>
        </p:txBody>
      </p:sp>
      <p:pic>
        <p:nvPicPr>
          <p:cNvPr id="4" name="Picture 16"/>
          <p:cNvPicPr>
            <a:picLocks noChangeAspect="1"/>
          </p:cNvPicPr>
          <p:nvPr userDrawn="1"/>
        </p:nvPicPr>
        <p:blipFill>
          <a:blip r:embed="rId2"/>
          <a:srcRect/>
          <a:stretch>
            <a:fillRect/>
          </a:stretch>
        </p:blipFill>
        <p:spPr bwMode="auto">
          <a:xfrm>
            <a:off x="252413" y="817563"/>
            <a:ext cx="234950" cy="304800"/>
          </a:xfrm>
          <a:prstGeom prst="rect">
            <a:avLst/>
          </a:prstGeom>
          <a:noFill/>
          <a:ln w="9525">
            <a:noFill/>
            <a:miter lim="800000"/>
            <a:headEnd/>
            <a:tailEnd/>
          </a:ln>
        </p:spPr>
      </p:pic>
      <p:sp>
        <p:nvSpPr>
          <p:cNvPr id="2" name="Title 1"/>
          <p:cNvSpPr>
            <a:spLocks noGrp="1"/>
          </p:cNvSpPr>
          <p:nvPr>
            <p:ph type="ctrTitle"/>
          </p:nvPr>
        </p:nvSpPr>
        <p:spPr>
          <a:xfrm>
            <a:off x="0" y="685800"/>
            <a:ext cx="7620000" cy="600164"/>
          </a:xfrm>
          <a:prstGeom prst="rect">
            <a:avLst/>
          </a:prstGeom>
        </p:spPr>
        <p:txBody>
          <a:bodyPr lIns="640080" tIns="91440" rIns="274320" bIns="137160">
            <a:noAutofit/>
          </a:bodyPr>
          <a:lstStyle>
            <a:lvl1pPr algn="l">
              <a:defRPr sz="2400" baseline="0">
                <a:solidFill>
                  <a:schemeClr val="bg1"/>
                </a:solidFill>
                <a:latin typeface="Arial"/>
              </a:defRPr>
            </a:lvl1pPr>
          </a:lstStyle>
          <a:p>
            <a:r>
              <a:rPr lang="en-US" dirty="0" smtClean="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ort Bullet List / Single Ima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F75F10"/>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6" name="Rectangle 5"/>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8" name="Straight Connector 7"/>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16"/>
          <p:cNvPicPr>
            <a:picLocks noChangeAspect="1"/>
          </p:cNvPicPr>
          <p:nvPr userDrawn="1"/>
        </p:nvPicPr>
        <p:blipFill>
          <a:blip r:embed="rId2"/>
          <a:srcRect/>
          <a:stretch>
            <a:fillRect/>
          </a:stretch>
        </p:blipFill>
        <p:spPr bwMode="auto">
          <a:xfrm>
            <a:off x="252413" y="827088"/>
            <a:ext cx="234950" cy="304800"/>
          </a:xfrm>
          <a:prstGeom prst="rect">
            <a:avLst/>
          </a:prstGeom>
          <a:noFill/>
          <a:ln w="9525">
            <a:noFill/>
            <a:miter lim="800000"/>
            <a:headEnd/>
            <a:tailEnd/>
          </a:ln>
        </p:spPr>
      </p:pic>
      <p:sp>
        <p:nvSpPr>
          <p:cNvPr id="2" name="Title 1"/>
          <p:cNvSpPr>
            <a:spLocks noGrp="1"/>
          </p:cNvSpPr>
          <p:nvPr>
            <p:ph type="title"/>
          </p:nvPr>
        </p:nvSpPr>
        <p:spPr>
          <a:xfrm>
            <a:off x="1" y="682272"/>
            <a:ext cx="7620392" cy="625439"/>
          </a:xfrm>
          <a:prstGeom prst="rect">
            <a:avLst/>
          </a:prstGeom>
        </p:spPr>
        <p:txBody>
          <a:bodyPr vert="horz" lIns="640080" tIns="91440" rIns="0" bIns="137160"/>
          <a:lstStyle>
            <a:lvl1pPr algn="l">
              <a:defRPr sz="2400" baseline="0">
                <a:solidFill>
                  <a:schemeClr val="bg1"/>
                </a:solidFill>
              </a:defRPr>
            </a:lvl1pPr>
          </a:lstStyle>
          <a:p>
            <a:r>
              <a:rPr lang="en-US" dirty="0" smtClean="0"/>
              <a:t>Click to edit Master title style</a:t>
            </a:r>
            <a:endParaRPr lang="en-US" dirty="0"/>
          </a:p>
        </p:txBody>
      </p:sp>
      <p:sp>
        <p:nvSpPr>
          <p:cNvPr id="7" name="Content Placeholder 12"/>
          <p:cNvSpPr>
            <a:spLocks noGrp="1"/>
          </p:cNvSpPr>
          <p:nvPr>
            <p:ph sz="quarter" idx="11"/>
          </p:nvPr>
        </p:nvSpPr>
        <p:spPr>
          <a:xfrm>
            <a:off x="228600" y="2233345"/>
            <a:ext cx="11990765" cy="6368790"/>
          </a:xfrm>
          <a:prstGeom prst="rect">
            <a:avLst/>
          </a:prstGeom>
        </p:spPr>
        <p:txBody>
          <a:bodyPr vert="horz" lIns="91440" tIns="274320" rIns="91440" bIns="274320"/>
          <a:lstStyle>
            <a:lvl1pPr marL="164592" indent="-256032">
              <a:spcBef>
                <a:spcPts val="1800"/>
              </a:spcBef>
              <a:buSzPct val="80000"/>
              <a:buFont typeface="Lucida Grande"/>
              <a:buChar char="‣"/>
              <a:defRPr sz="2400" b="0" strike="noStrike" baseline="0">
                <a:solidFill>
                  <a:schemeClr val="tx1">
                    <a:lumMod val="50000"/>
                    <a:lumOff val="50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10" name="Text Placeholder 57"/>
          <p:cNvSpPr>
            <a:spLocks noGrp="1"/>
          </p:cNvSpPr>
          <p:nvPr>
            <p:ph type="body" sz="quarter" idx="13"/>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ort Bulleted List + Sidebar">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49288"/>
            <a:ext cx="7616825" cy="627062"/>
          </a:xfrm>
          <a:prstGeom prst="rect">
            <a:avLst/>
          </a:prstGeom>
          <a:solidFill>
            <a:srgbClr val="F75F10"/>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8" name="Rectangle 7"/>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11" name="Straight Connector 10"/>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6"/>
          <p:cNvPicPr>
            <a:picLocks noChangeAspect="1"/>
          </p:cNvPicPr>
          <p:nvPr userDrawn="1"/>
        </p:nvPicPr>
        <p:blipFill>
          <a:blip r:embed="rId2"/>
          <a:srcRect/>
          <a:stretch>
            <a:fillRect/>
          </a:stretch>
        </p:blipFill>
        <p:spPr bwMode="auto">
          <a:xfrm>
            <a:off x="252413" y="827088"/>
            <a:ext cx="234950" cy="304800"/>
          </a:xfrm>
          <a:prstGeom prst="rect">
            <a:avLst/>
          </a:prstGeom>
          <a:noFill/>
          <a:ln w="9525">
            <a:noFill/>
            <a:miter lim="800000"/>
            <a:headEnd/>
            <a:tailEnd/>
          </a:ln>
        </p:spPr>
      </p:pic>
      <p:sp>
        <p:nvSpPr>
          <p:cNvPr id="6" name="Content Placeholder 12"/>
          <p:cNvSpPr>
            <a:spLocks noGrp="1"/>
          </p:cNvSpPr>
          <p:nvPr>
            <p:ph sz="quarter" idx="11"/>
          </p:nvPr>
        </p:nvSpPr>
        <p:spPr>
          <a:xfrm>
            <a:off x="228600" y="2233345"/>
            <a:ext cx="7137400" cy="6368790"/>
          </a:xfrm>
          <a:prstGeom prst="rect">
            <a:avLst/>
          </a:prstGeom>
        </p:spPr>
        <p:txBody>
          <a:bodyPr vert="horz" lIns="91440" tIns="274320" rIns="91440" bIns="274320"/>
          <a:lstStyle>
            <a:lvl1pPr marL="164592" indent="-256032">
              <a:spcBef>
                <a:spcPts val="1800"/>
              </a:spcBef>
              <a:buSzPct val="80000"/>
              <a:buFont typeface="Lucida Grande"/>
              <a:buChar char="‣"/>
              <a:defRPr sz="2400" b="0" strike="noStrike" baseline="0">
                <a:solidFill>
                  <a:srgbClr val="625D55"/>
                </a:solidFill>
              </a:defRPr>
            </a:lvl1pPr>
            <a:lvl2pPr marL="448056" indent="-182880">
              <a:spcBef>
                <a:spcPts val="600"/>
              </a:spcBef>
              <a:buSzPct val="80000"/>
              <a:buFont typeface="Arial"/>
              <a:buChar char="•"/>
              <a:defRPr sz="2400" b="0" strike="noStrike" baseline="0">
                <a:solidFill>
                  <a:srgbClr val="625D55"/>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rgbClr val="625D55"/>
                </a:solidFill>
              </a:defRPr>
            </a:lvl4pPr>
            <a:lvl5pPr marL="813816" indent="-182880">
              <a:spcBef>
                <a:spcPts val="600"/>
              </a:spcBef>
              <a:buSzPct val="80000"/>
              <a:buFont typeface="Arial"/>
              <a:buChar char="•"/>
              <a:defRPr sz="2400" b="0" strike="noStrike" baseline="0">
                <a:solidFill>
                  <a:srgbClr val="625D55"/>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2" name="Title 1"/>
          <p:cNvSpPr>
            <a:spLocks noGrp="1"/>
          </p:cNvSpPr>
          <p:nvPr>
            <p:ph type="title"/>
          </p:nvPr>
        </p:nvSpPr>
        <p:spPr>
          <a:xfrm>
            <a:off x="0" y="685800"/>
            <a:ext cx="7620000"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13" name="Text Placeholder 57"/>
          <p:cNvSpPr>
            <a:spLocks noGrp="1"/>
          </p:cNvSpPr>
          <p:nvPr>
            <p:ph type="body" sz="quarter" idx="17"/>
          </p:nvPr>
        </p:nvSpPr>
        <p:spPr>
          <a:xfrm>
            <a:off x="0" y="1527048"/>
            <a:ext cx="12225867" cy="521885"/>
          </a:xfrm>
          <a:prstGeom prst="rect">
            <a:avLst/>
          </a:prstGeom>
        </p:spPr>
        <p:txBody>
          <a:bodyPr vert="horz" wrap="square" lIns="274320" tIns="0" rIns="274320" bIns="0">
            <a:noAutofit/>
          </a:bodyPr>
          <a:lstStyle>
            <a:lvl1pPr marL="0" indent="0">
              <a:buFontTx/>
              <a:buNone/>
              <a:defRPr sz="2400">
                <a:solidFill>
                  <a:srgbClr val="625D55"/>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14" name="Content Placeholder 35"/>
          <p:cNvSpPr>
            <a:spLocks noGrp="1"/>
          </p:cNvSpPr>
          <p:nvPr>
            <p:ph sz="quarter" idx="16"/>
          </p:nvPr>
        </p:nvSpPr>
        <p:spPr>
          <a:xfrm>
            <a:off x="7644531" y="2166938"/>
            <a:ext cx="4572000" cy="6473952"/>
          </a:xfrm>
          <a:prstGeom prst="rect">
            <a:avLst/>
          </a:prstGeom>
          <a:solidFill>
            <a:srgbClr val="EEEDED"/>
          </a:solidFill>
        </p:spPr>
        <p:txBody>
          <a:bodyPr vert="horz" lIns="182880" tIns="274320" rIns="182880" bIns="274320"/>
          <a:lstStyle>
            <a:lvl1pPr marL="0" indent="0">
              <a:lnSpc>
                <a:spcPts val="2400"/>
              </a:lnSpc>
              <a:spcBef>
                <a:spcPts val="0"/>
              </a:spcBef>
              <a:buFontTx/>
              <a:buNone/>
              <a:defRPr sz="1800">
                <a:solidFill>
                  <a:srgbClr val="625D55"/>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dirty="0"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ort Bulleted List + Sidebar Photo">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49288"/>
            <a:ext cx="7616825" cy="627062"/>
          </a:xfrm>
          <a:prstGeom prst="rect">
            <a:avLst/>
          </a:prstGeom>
          <a:solidFill>
            <a:srgbClr val="F75F10"/>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8" name="Rectangle 7"/>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11" name="Straight Connector 10"/>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6"/>
          <p:cNvPicPr>
            <a:picLocks noChangeAspect="1"/>
          </p:cNvPicPr>
          <p:nvPr userDrawn="1"/>
        </p:nvPicPr>
        <p:blipFill>
          <a:blip r:embed="rId2"/>
          <a:srcRect/>
          <a:stretch>
            <a:fillRect/>
          </a:stretch>
        </p:blipFill>
        <p:spPr bwMode="auto">
          <a:xfrm>
            <a:off x="252413" y="827088"/>
            <a:ext cx="234950" cy="304800"/>
          </a:xfrm>
          <a:prstGeom prst="rect">
            <a:avLst/>
          </a:prstGeom>
          <a:noFill/>
          <a:ln w="9525">
            <a:noFill/>
            <a:miter lim="800000"/>
            <a:headEnd/>
            <a:tailEnd/>
          </a:ln>
        </p:spPr>
      </p:pic>
      <p:sp>
        <p:nvSpPr>
          <p:cNvPr id="6" name="Content Placeholder 12"/>
          <p:cNvSpPr>
            <a:spLocks noGrp="1"/>
          </p:cNvSpPr>
          <p:nvPr>
            <p:ph sz="quarter" idx="11"/>
          </p:nvPr>
        </p:nvSpPr>
        <p:spPr>
          <a:xfrm>
            <a:off x="228600" y="2233345"/>
            <a:ext cx="7137400" cy="6368790"/>
          </a:xfrm>
          <a:prstGeom prst="rect">
            <a:avLst/>
          </a:prstGeom>
        </p:spPr>
        <p:txBody>
          <a:bodyPr vert="horz" lIns="91440" tIns="274320" rIns="91440" bIns="274320"/>
          <a:lstStyle>
            <a:lvl1pPr marL="164592" indent="-256032">
              <a:spcBef>
                <a:spcPts val="1800"/>
              </a:spcBef>
              <a:buSzPct val="80000"/>
              <a:buFont typeface="Lucida Grande"/>
              <a:buChar char="‣"/>
              <a:defRPr sz="2400" b="0" strike="noStrike" baseline="0">
                <a:solidFill>
                  <a:srgbClr val="625D55"/>
                </a:solidFill>
              </a:defRPr>
            </a:lvl1pPr>
            <a:lvl2pPr marL="448056" indent="-182880">
              <a:spcBef>
                <a:spcPts val="600"/>
              </a:spcBef>
              <a:buSzPct val="80000"/>
              <a:buFont typeface="Arial"/>
              <a:buChar char="•"/>
              <a:defRPr sz="2400" b="0" strike="noStrike" baseline="0">
                <a:solidFill>
                  <a:srgbClr val="625D55"/>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rgbClr val="625D55"/>
                </a:solidFill>
              </a:defRPr>
            </a:lvl4pPr>
            <a:lvl5pPr marL="813816" indent="-182880">
              <a:spcBef>
                <a:spcPts val="600"/>
              </a:spcBef>
              <a:buSzPct val="80000"/>
              <a:buFont typeface="Arial"/>
              <a:buChar char="•"/>
              <a:defRPr sz="2400" b="0" strike="noStrike" baseline="0">
                <a:solidFill>
                  <a:srgbClr val="625D55"/>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2" name="Title 1"/>
          <p:cNvSpPr>
            <a:spLocks noGrp="1"/>
          </p:cNvSpPr>
          <p:nvPr>
            <p:ph type="title"/>
          </p:nvPr>
        </p:nvSpPr>
        <p:spPr>
          <a:xfrm>
            <a:off x="0" y="685800"/>
            <a:ext cx="7620000"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13" name="Text Placeholder 57"/>
          <p:cNvSpPr>
            <a:spLocks noGrp="1"/>
          </p:cNvSpPr>
          <p:nvPr>
            <p:ph type="body" sz="quarter" idx="17"/>
          </p:nvPr>
        </p:nvSpPr>
        <p:spPr>
          <a:xfrm>
            <a:off x="0" y="1527048"/>
            <a:ext cx="12225867" cy="521885"/>
          </a:xfrm>
          <a:prstGeom prst="rect">
            <a:avLst/>
          </a:prstGeom>
        </p:spPr>
        <p:txBody>
          <a:bodyPr vert="horz" wrap="square" lIns="274320" tIns="0" rIns="274320" bIns="0">
            <a:noAutofit/>
          </a:bodyPr>
          <a:lstStyle>
            <a:lvl1pPr marL="0" indent="0">
              <a:buFontTx/>
              <a:buNone/>
              <a:defRPr sz="2400">
                <a:solidFill>
                  <a:srgbClr val="625D55"/>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10" name="Picture Placeholder 14"/>
          <p:cNvSpPr>
            <a:spLocks noGrp="1"/>
          </p:cNvSpPr>
          <p:nvPr>
            <p:ph type="pic" sz="quarter" idx="18"/>
          </p:nvPr>
        </p:nvSpPr>
        <p:spPr>
          <a:xfrm>
            <a:off x="7653528" y="2176272"/>
            <a:ext cx="4572000" cy="6455664"/>
          </a:xfrm>
          <a:prstGeom prst="rect">
            <a:avLst/>
          </a:prstGeom>
        </p:spPr>
        <p:txBody>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8"/>
            <a:ext cx="7616825" cy="627062"/>
          </a:xfrm>
          <a:prstGeom prst="rect">
            <a:avLst/>
          </a:prstGeom>
          <a:solidFill>
            <a:srgbClr val="F75F10"/>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 name="Rectangle 4"/>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6" name="Straight Connector 5"/>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16"/>
          <p:cNvPicPr>
            <a:picLocks noChangeAspect="1"/>
          </p:cNvPicPr>
          <p:nvPr userDrawn="1"/>
        </p:nvPicPr>
        <p:blipFill>
          <a:blip r:embed="rId2"/>
          <a:srcRect/>
          <a:stretch>
            <a:fillRect/>
          </a:stretch>
        </p:blipFill>
        <p:spPr bwMode="auto">
          <a:xfrm>
            <a:off x="252413" y="827088"/>
            <a:ext cx="234950" cy="304800"/>
          </a:xfrm>
          <a:prstGeom prst="rect">
            <a:avLst/>
          </a:prstGeom>
          <a:noFill/>
          <a:ln w="9525">
            <a:noFill/>
            <a:miter lim="800000"/>
            <a:headEnd/>
            <a:tailEnd/>
          </a:ln>
        </p:spPr>
      </p:pic>
      <p:sp>
        <p:nvSpPr>
          <p:cNvPr id="2" name="Title 1"/>
          <p:cNvSpPr>
            <a:spLocks noGrp="1"/>
          </p:cNvSpPr>
          <p:nvPr>
            <p:ph type="title"/>
          </p:nvPr>
        </p:nvSpPr>
        <p:spPr>
          <a:xfrm>
            <a:off x="0" y="685800"/>
            <a:ext cx="7636933"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8" name="Text Placeholder 57"/>
          <p:cNvSpPr>
            <a:spLocks noGrp="1"/>
          </p:cNvSpPr>
          <p:nvPr>
            <p:ph type="body" sz="quarter" idx="13"/>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9" name="Content Placeholder 13"/>
          <p:cNvSpPr>
            <a:spLocks noGrp="1"/>
          </p:cNvSpPr>
          <p:nvPr>
            <p:ph sz="quarter" idx="14"/>
          </p:nvPr>
        </p:nvSpPr>
        <p:spPr>
          <a:xfrm>
            <a:off x="300228" y="2425700"/>
            <a:ext cx="5806440" cy="6172200"/>
          </a:xfrm>
          <a:prstGeom prst="rect">
            <a:avLst/>
          </a:prstGeom>
        </p:spPr>
        <p:txBody>
          <a:bodyPr lIns="0" tIns="0" rIns="0" bIns="0"/>
          <a:lstStyle>
            <a:lvl1pPr>
              <a:buNone/>
              <a:defRPr sz="24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sp>
        <p:nvSpPr>
          <p:cNvPr id="10" name="Content Placeholder 13"/>
          <p:cNvSpPr>
            <a:spLocks noGrp="1"/>
          </p:cNvSpPr>
          <p:nvPr>
            <p:ph sz="quarter" idx="15"/>
          </p:nvPr>
        </p:nvSpPr>
        <p:spPr>
          <a:xfrm>
            <a:off x="6396228" y="2425700"/>
            <a:ext cx="5806440" cy="6172200"/>
          </a:xfrm>
          <a:prstGeom prst="rect">
            <a:avLst/>
          </a:prstGeom>
        </p:spPr>
        <p:txBody>
          <a:bodyPr lIns="0" tIns="0" rIns="0" bIns="0"/>
          <a:lstStyle>
            <a:lvl1pPr>
              <a:buFont typeface="Arial" pitchFamily="34" charset="0"/>
              <a:buNone/>
              <a:defRPr sz="24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F75F10"/>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7" name="Rectangle 6"/>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9" name="Straight Connector 8"/>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16"/>
          <p:cNvPicPr>
            <a:picLocks noChangeAspect="1"/>
          </p:cNvPicPr>
          <p:nvPr userDrawn="1"/>
        </p:nvPicPr>
        <p:blipFill>
          <a:blip r:embed="rId2"/>
          <a:srcRect/>
          <a:stretch>
            <a:fillRect/>
          </a:stretch>
        </p:blipFill>
        <p:spPr bwMode="auto">
          <a:xfrm>
            <a:off x="252413" y="827088"/>
            <a:ext cx="234950" cy="304800"/>
          </a:xfrm>
          <a:prstGeom prst="rect">
            <a:avLst/>
          </a:prstGeom>
          <a:noFill/>
          <a:ln w="9525">
            <a:noFill/>
            <a:miter lim="800000"/>
            <a:headEnd/>
            <a:tailEnd/>
          </a:ln>
        </p:spPr>
      </p:pic>
      <p:sp>
        <p:nvSpPr>
          <p:cNvPr id="6" name="Title 1"/>
          <p:cNvSpPr>
            <a:spLocks noGrp="1"/>
          </p:cNvSpPr>
          <p:nvPr>
            <p:ph type="title"/>
          </p:nvPr>
        </p:nvSpPr>
        <p:spPr>
          <a:xfrm>
            <a:off x="1" y="682272"/>
            <a:ext cx="7620392" cy="625439"/>
          </a:xfrm>
          <a:prstGeom prst="rect">
            <a:avLst/>
          </a:prstGeom>
        </p:spPr>
        <p:txBody>
          <a:bodyPr vert="horz" lIns="640080" tIns="91440" rIns="0" bIns="137160"/>
          <a:lstStyle>
            <a:lvl1pPr algn="l">
              <a:defRPr sz="2400" baseline="0">
                <a:solidFill>
                  <a:schemeClr val="bg1"/>
                </a:solidFill>
              </a:defRPr>
            </a:lvl1pPr>
          </a:lstStyle>
          <a:p>
            <a:r>
              <a:rPr lang="en-US" dirty="0" smtClean="0"/>
              <a:t>Click to edit Master title style</a:t>
            </a:r>
            <a:endParaRPr lang="en-US" dirty="0"/>
          </a:p>
        </p:txBody>
      </p:sp>
      <p:sp>
        <p:nvSpPr>
          <p:cNvPr id="8" name="Content Placeholder 12"/>
          <p:cNvSpPr>
            <a:spLocks noGrp="1"/>
          </p:cNvSpPr>
          <p:nvPr>
            <p:ph sz="quarter" idx="11"/>
          </p:nvPr>
        </p:nvSpPr>
        <p:spPr>
          <a:xfrm>
            <a:off x="0" y="2165610"/>
            <a:ext cx="12219365" cy="6470390"/>
          </a:xfrm>
          <a:prstGeom prst="rect">
            <a:avLst/>
          </a:prstGeom>
        </p:spPr>
        <p:txBody>
          <a:bodyPr vert="horz" lIns="274320" tIns="274320" rIns="0" bIns="274320" numCol="3" spcCol="274320"/>
          <a:lstStyle>
            <a:lvl1pPr marL="0" indent="0">
              <a:spcBef>
                <a:spcPts val="1800"/>
              </a:spcBef>
              <a:buSzPct val="80000"/>
              <a:buFontTx/>
              <a:buNone/>
              <a:defRPr sz="1800" b="0" strike="noStrike" baseline="0">
                <a:solidFill>
                  <a:schemeClr val="tx1">
                    <a:lumMod val="50000"/>
                    <a:lumOff val="50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3" name="Text Placeholder 57"/>
          <p:cNvSpPr>
            <a:spLocks noGrp="1"/>
          </p:cNvSpPr>
          <p:nvPr>
            <p:ph type="body" sz="quarter" idx="13"/>
          </p:nvPr>
        </p:nvSpPr>
        <p:spPr>
          <a:xfrm>
            <a:off x="0" y="1527048"/>
            <a:ext cx="12496800"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50" name="Rectangle 49"/>
          <p:cNvSpPr>
            <a:spLocks noChangeArrowheads="1"/>
          </p:cNvSpPr>
          <p:nvPr userDrawn="1"/>
        </p:nvSpPr>
        <p:spPr bwMode="auto">
          <a:xfrm>
            <a:off x="0" y="649288"/>
            <a:ext cx="7616825" cy="627062"/>
          </a:xfrm>
          <a:prstGeom prst="rect">
            <a:avLst/>
          </a:prstGeom>
          <a:solidFill>
            <a:srgbClr val="F75F10"/>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3" name="Rectangle 52"/>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54" name="Straight Connector 53"/>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5" name="Picture 16"/>
          <p:cNvPicPr>
            <a:picLocks noChangeAspect="1"/>
          </p:cNvPicPr>
          <p:nvPr userDrawn="1"/>
        </p:nvPicPr>
        <p:blipFill>
          <a:blip r:embed="rId2"/>
          <a:srcRect/>
          <a:stretch>
            <a:fillRect/>
          </a:stretch>
        </p:blipFill>
        <p:spPr bwMode="auto">
          <a:xfrm>
            <a:off x="252413" y="827088"/>
            <a:ext cx="234950" cy="304800"/>
          </a:xfrm>
          <a:prstGeom prst="rect">
            <a:avLst/>
          </a:prstGeom>
          <a:noFill/>
          <a:ln w="9525">
            <a:noFill/>
            <a:miter lim="800000"/>
            <a:headEnd/>
            <a:tailEnd/>
          </a:ln>
        </p:spPr>
      </p:pic>
      <p:sp>
        <p:nvSpPr>
          <p:cNvPr id="11" name="Text Placeholder 10"/>
          <p:cNvSpPr>
            <a:spLocks noGrp="1"/>
          </p:cNvSpPr>
          <p:nvPr>
            <p:ph type="body" sz="quarter" idx="13"/>
          </p:nvPr>
        </p:nvSpPr>
        <p:spPr>
          <a:xfrm>
            <a:off x="274320"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13" name="Picture Placeholder 12"/>
          <p:cNvSpPr>
            <a:spLocks noGrp="1"/>
          </p:cNvSpPr>
          <p:nvPr>
            <p:ph type="pic" sz="quarter" idx="14"/>
          </p:nvPr>
        </p:nvSpPr>
        <p:spPr>
          <a:xfrm>
            <a:off x="270138"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16" name="Content Placeholder 12"/>
          <p:cNvSpPr>
            <a:spLocks noGrp="1"/>
          </p:cNvSpPr>
          <p:nvPr>
            <p:ph sz="quarter" idx="11"/>
          </p:nvPr>
        </p:nvSpPr>
        <p:spPr>
          <a:xfrm>
            <a:off x="1641388" y="2787223"/>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7" name="Content Placeholder 12"/>
          <p:cNvSpPr>
            <a:spLocks noGrp="1"/>
          </p:cNvSpPr>
          <p:nvPr>
            <p:ph sz="quarter" idx="15"/>
          </p:nvPr>
        </p:nvSpPr>
        <p:spPr>
          <a:xfrm>
            <a:off x="1635048" y="3701671"/>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8" name="Text Placeholder 10"/>
          <p:cNvSpPr>
            <a:spLocks noGrp="1"/>
          </p:cNvSpPr>
          <p:nvPr>
            <p:ph type="body" sz="quarter" idx="16"/>
          </p:nvPr>
        </p:nvSpPr>
        <p:spPr>
          <a:xfrm>
            <a:off x="4315968"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19" name="Picture Placeholder 12"/>
          <p:cNvSpPr>
            <a:spLocks noGrp="1"/>
          </p:cNvSpPr>
          <p:nvPr>
            <p:ph type="pic" sz="quarter" idx="17"/>
          </p:nvPr>
        </p:nvSpPr>
        <p:spPr>
          <a:xfrm>
            <a:off x="4315968"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0" name="Content Placeholder 12"/>
          <p:cNvSpPr>
            <a:spLocks noGrp="1"/>
          </p:cNvSpPr>
          <p:nvPr>
            <p:ph sz="quarter" idx="18"/>
          </p:nvPr>
        </p:nvSpPr>
        <p:spPr>
          <a:xfrm>
            <a:off x="5686465" y="2796742"/>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1" name="Content Placeholder 12"/>
          <p:cNvSpPr>
            <a:spLocks noGrp="1"/>
          </p:cNvSpPr>
          <p:nvPr>
            <p:ph sz="quarter" idx="19"/>
          </p:nvPr>
        </p:nvSpPr>
        <p:spPr>
          <a:xfrm>
            <a:off x="5680125" y="3711190"/>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2" name="Text Placeholder 10"/>
          <p:cNvSpPr>
            <a:spLocks noGrp="1"/>
          </p:cNvSpPr>
          <p:nvPr>
            <p:ph type="body" sz="quarter" idx="20"/>
          </p:nvPr>
        </p:nvSpPr>
        <p:spPr>
          <a:xfrm>
            <a:off x="8385048" y="2437265"/>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23" name="Picture Placeholder 12"/>
          <p:cNvSpPr>
            <a:spLocks noGrp="1"/>
          </p:cNvSpPr>
          <p:nvPr>
            <p:ph type="pic" sz="quarter" idx="21"/>
          </p:nvPr>
        </p:nvSpPr>
        <p:spPr>
          <a:xfrm>
            <a:off x="8375904" y="2437265"/>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4" name="Content Placeholder 12"/>
          <p:cNvSpPr>
            <a:spLocks noGrp="1"/>
          </p:cNvSpPr>
          <p:nvPr>
            <p:ph sz="quarter" idx="22"/>
          </p:nvPr>
        </p:nvSpPr>
        <p:spPr>
          <a:xfrm>
            <a:off x="9761646" y="2793930"/>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5" name="Content Placeholder 12"/>
          <p:cNvSpPr>
            <a:spLocks noGrp="1"/>
          </p:cNvSpPr>
          <p:nvPr>
            <p:ph sz="quarter" idx="23"/>
          </p:nvPr>
        </p:nvSpPr>
        <p:spPr>
          <a:xfrm>
            <a:off x="9755306" y="3708378"/>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6" name="Text Placeholder 10"/>
          <p:cNvSpPr>
            <a:spLocks noGrp="1"/>
          </p:cNvSpPr>
          <p:nvPr>
            <p:ph type="body" sz="quarter" idx="24"/>
          </p:nvPr>
        </p:nvSpPr>
        <p:spPr>
          <a:xfrm>
            <a:off x="271502"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27" name="Picture Placeholder 12"/>
          <p:cNvSpPr>
            <a:spLocks noGrp="1"/>
          </p:cNvSpPr>
          <p:nvPr>
            <p:ph type="pic" sz="quarter" idx="25"/>
          </p:nvPr>
        </p:nvSpPr>
        <p:spPr>
          <a:xfrm>
            <a:off x="274320"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28" name="Content Placeholder 12"/>
          <p:cNvSpPr>
            <a:spLocks noGrp="1"/>
          </p:cNvSpPr>
          <p:nvPr>
            <p:ph sz="quarter" idx="26"/>
          </p:nvPr>
        </p:nvSpPr>
        <p:spPr>
          <a:xfrm>
            <a:off x="1638570" y="4745712"/>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29" name="Content Placeholder 12"/>
          <p:cNvSpPr>
            <a:spLocks noGrp="1"/>
          </p:cNvSpPr>
          <p:nvPr>
            <p:ph sz="quarter" idx="27"/>
          </p:nvPr>
        </p:nvSpPr>
        <p:spPr>
          <a:xfrm>
            <a:off x="1632230" y="5660160"/>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0" name="Text Placeholder 10"/>
          <p:cNvSpPr>
            <a:spLocks noGrp="1"/>
          </p:cNvSpPr>
          <p:nvPr>
            <p:ph type="body" sz="quarter" idx="28"/>
          </p:nvPr>
        </p:nvSpPr>
        <p:spPr>
          <a:xfrm>
            <a:off x="4313150"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1" name="Picture Placeholder 12"/>
          <p:cNvSpPr>
            <a:spLocks noGrp="1"/>
          </p:cNvSpPr>
          <p:nvPr>
            <p:ph type="pic" sz="quarter" idx="29"/>
          </p:nvPr>
        </p:nvSpPr>
        <p:spPr>
          <a:xfrm>
            <a:off x="4313150"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32" name="Content Placeholder 12"/>
          <p:cNvSpPr>
            <a:spLocks noGrp="1"/>
          </p:cNvSpPr>
          <p:nvPr>
            <p:ph sz="quarter" idx="30"/>
          </p:nvPr>
        </p:nvSpPr>
        <p:spPr>
          <a:xfrm>
            <a:off x="5683647" y="4741121"/>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3" name="Content Placeholder 12"/>
          <p:cNvSpPr>
            <a:spLocks noGrp="1"/>
          </p:cNvSpPr>
          <p:nvPr>
            <p:ph sz="quarter" idx="31"/>
          </p:nvPr>
        </p:nvSpPr>
        <p:spPr>
          <a:xfrm>
            <a:off x="5677307" y="5655569"/>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4" name="Text Placeholder 10"/>
          <p:cNvSpPr>
            <a:spLocks noGrp="1"/>
          </p:cNvSpPr>
          <p:nvPr>
            <p:ph type="body" sz="quarter" idx="32"/>
          </p:nvPr>
        </p:nvSpPr>
        <p:spPr>
          <a:xfrm>
            <a:off x="8375904" y="4381644"/>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5" name="Picture Placeholder 12"/>
          <p:cNvSpPr>
            <a:spLocks noGrp="1"/>
          </p:cNvSpPr>
          <p:nvPr>
            <p:ph type="pic" sz="quarter" idx="33"/>
          </p:nvPr>
        </p:nvSpPr>
        <p:spPr>
          <a:xfrm>
            <a:off x="8373086" y="4381644"/>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36" name="Content Placeholder 12"/>
          <p:cNvSpPr>
            <a:spLocks noGrp="1"/>
          </p:cNvSpPr>
          <p:nvPr>
            <p:ph sz="quarter" idx="34"/>
          </p:nvPr>
        </p:nvSpPr>
        <p:spPr>
          <a:xfrm>
            <a:off x="9758828" y="4738309"/>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7" name="Content Placeholder 12"/>
          <p:cNvSpPr>
            <a:spLocks noGrp="1"/>
          </p:cNvSpPr>
          <p:nvPr>
            <p:ph sz="quarter" idx="35"/>
          </p:nvPr>
        </p:nvSpPr>
        <p:spPr>
          <a:xfrm>
            <a:off x="9752488" y="5652757"/>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38" name="Text Placeholder 10"/>
          <p:cNvSpPr>
            <a:spLocks noGrp="1"/>
          </p:cNvSpPr>
          <p:nvPr>
            <p:ph type="body" sz="quarter" idx="36"/>
          </p:nvPr>
        </p:nvSpPr>
        <p:spPr>
          <a:xfrm>
            <a:off x="268685"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39" name="Picture Placeholder 12"/>
          <p:cNvSpPr>
            <a:spLocks noGrp="1"/>
          </p:cNvSpPr>
          <p:nvPr>
            <p:ph type="pic" sz="quarter" idx="37"/>
          </p:nvPr>
        </p:nvSpPr>
        <p:spPr>
          <a:xfrm>
            <a:off x="271503"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0" name="Content Placeholder 12"/>
          <p:cNvSpPr>
            <a:spLocks noGrp="1"/>
          </p:cNvSpPr>
          <p:nvPr>
            <p:ph sz="quarter" idx="38"/>
          </p:nvPr>
        </p:nvSpPr>
        <p:spPr>
          <a:xfrm>
            <a:off x="1635753" y="6675984"/>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1" name="Content Placeholder 12"/>
          <p:cNvSpPr>
            <a:spLocks noGrp="1"/>
          </p:cNvSpPr>
          <p:nvPr>
            <p:ph sz="quarter" idx="39"/>
          </p:nvPr>
        </p:nvSpPr>
        <p:spPr>
          <a:xfrm>
            <a:off x="1629413" y="7590432"/>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2" name="Text Placeholder 10"/>
          <p:cNvSpPr>
            <a:spLocks noGrp="1"/>
          </p:cNvSpPr>
          <p:nvPr>
            <p:ph type="body" sz="quarter" idx="40"/>
          </p:nvPr>
        </p:nvSpPr>
        <p:spPr>
          <a:xfrm>
            <a:off x="4310333"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43" name="Picture Placeholder 12"/>
          <p:cNvSpPr>
            <a:spLocks noGrp="1"/>
          </p:cNvSpPr>
          <p:nvPr>
            <p:ph type="pic" sz="quarter" idx="41"/>
          </p:nvPr>
        </p:nvSpPr>
        <p:spPr>
          <a:xfrm>
            <a:off x="4310333"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4" name="Content Placeholder 12"/>
          <p:cNvSpPr>
            <a:spLocks noGrp="1"/>
          </p:cNvSpPr>
          <p:nvPr>
            <p:ph sz="quarter" idx="42"/>
          </p:nvPr>
        </p:nvSpPr>
        <p:spPr>
          <a:xfrm>
            <a:off x="5680830" y="6671393"/>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5" name="Content Placeholder 12"/>
          <p:cNvSpPr>
            <a:spLocks noGrp="1"/>
          </p:cNvSpPr>
          <p:nvPr>
            <p:ph sz="quarter" idx="43"/>
          </p:nvPr>
        </p:nvSpPr>
        <p:spPr>
          <a:xfrm>
            <a:off x="5674490" y="7585841"/>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6" name="Text Placeholder 10"/>
          <p:cNvSpPr>
            <a:spLocks noGrp="1"/>
          </p:cNvSpPr>
          <p:nvPr>
            <p:ph type="body" sz="quarter" idx="44"/>
          </p:nvPr>
        </p:nvSpPr>
        <p:spPr>
          <a:xfrm>
            <a:off x="8373087" y="6326026"/>
            <a:ext cx="3813048" cy="1655064"/>
          </a:xfrm>
          <a:prstGeom prst="rect">
            <a:avLst/>
          </a:prstGeom>
          <a:ln w="12700" cmpd="sng">
            <a:solidFill>
              <a:schemeClr val="bg1">
                <a:lumMod val="75000"/>
              </a:schemeClr>
            </a:solidFill>
          </a:ln>
        </p:spPr>
        <p:txBody>
          <a:bodyPr vert="horz" lIns="1371600" tIns="91440" rIns="91440" bIns="91440"/>
          <a:lstStyle>
            <a:lvl1pPr marL="0" indent="0">
              <a:buFontTx/>
              <a:buNone/>
              <a:defRPr sz="1800" baseline="0">
                <a:ln>
                  <a:noFill/>
                </a:ln>
                <a:solidFill>
                  <a:schemeClr val="tx1">
                    <a:lumMod val="65000"/>
                    <a:lumOff val="35000"/>
                  </a:schemeClr>
                </a:solidFill>
              </a:defRPr>
            </a:lvl1pPr>
          </a:lstStyle>
          <a:p>
            <a:pPr lvl="0"/>
            <a:r>
              <a:rPr lang="en-US" dirty="0" smtClean="0"/>
              <a:t>Click to edit Master text styles</a:t>
            </a:r>
            <a:endParaRPr lang="en-US" dirty="0"/>
          </a:p>
        </p:txBody>
      </p:sp>
      <p:sp>
        <p:nvSpPr>
          <p:cNvPr id="47" name="Picture Placeholder 12"/>
          <p:cNvSpPr>
            <a:spLocks noGrp="1"/>
          </p:cNvSpPr>
          <p:nvPr>
            <p:ph type="pic" sz="quarter" idx="45"/>
          </p:nvPr>
        </p:nvSpPr>
        <p:spPr>
          <a:xfrm>
            <a:off x="8370269" y="6326026"/>
            <a:ext cx="1197864" cy="1655064"/>
          </a:xfrm>
          <a:prstGeom prst="rect">
            <a:avLst/>
          </a:prstGeom>
        </p:spPr>
        <p:txBody>
          <a:bodyPr vert="horz"/>
          <a:lstStyle>
            <a:lvl1pPr marL="0" indent="0">
              <a:buFontTx/>
              <a:buNone/>
              <a:defRPr sz="1600" baseline="0"/>
            </a:lvl1pPr>
          </a:lstStyle>
          <a:p>
            <a:pPr lvl="0"/>
            <a:endParaRPr lang="en-US" noProof="0" dirty="0"/>
          </a:p>
        </p:txBody>
      </p:sp>
      <p:sp>
        <p:nvSpPr>
          <p:cNvPr id="48" name="Content Placeholder 12"/>
          <p:cNvSpPr>
            <a:spLocks noGrp="1"/>
          </p:cNvSpPr>
          <p:nvPr>
            <p:ph sz="quarter" idx="46"/>
          </p:nvPr>
        </p:nvSpPr>
        <p:spPr>
          <a:xfrm>
            <a:off x="9756011" y="6668581"/>
            <a:ext cx="2342994" cy="814778"/>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49" name="Content Placeholder 12"/>
          <p:cNvSpPr>
            <a:spLocks noGrp="1"/>
          </p:cNvSpPr>
          <p:nvPr>
            <p:ph sz="quarter" idx="47"/>
          </p:nvPr>
        </p:nvSpPr>
        <p:spPr>
          <a:xfrm>
            <a:off x="9749671" y="7583029"/>
            <a:ext cx="2333460" cy="313097"/>
          </a:xfrm>
          <a:prstGeom prst="rect">
            <a:avLst/>
          </a:prstGeom>
        </p:spPr>
        <p:txBody>
          <a:bodyPr vert="horz" lIns="0" tIns="0" rIns="0" bIns="0"/>
          <a:lstStyle>
            <a:lvl1pPr marL="0" indent="0">
              <a:spcBef>
                <a:spcPts val="1800"/>
              </a:spcBef>
              <a:buSzPct val="80000"/>
              <a:buFontTx/>
              <a:buNone/>
              <a:defRPr sz="1800" b="0" strike="noStrike" baseline="0">
                <a:solidFill>
                  <a:schemeClr val="bg1">
                    <a:lumMod val="65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51" name="Title 50"/>
          <p:cNvSpPr>
            <a:spLocks noGrp="1"/>
          </p:cNvSpPr>
          <p:nvPr>
            <p:ph type="title"/>
          </p:nvPr>
        </p:nvSpPr>
        <p:spPr>
          <a:xfrm>
            <a:off x="0" y="685800"/>
            <a:ext cx="7619793" cy="600164"/>
          </a:xfrm>
          <a:prstGeom prst="rect">
            <a:avLst/>
          </a:prstGeom>
        </p:spPr>
        <p:txBody>
          <a:bodyPr vert="horz" lIns="64008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52" name="Text Placeholder 57"/>
          <p:cNvSpPr>
            <a:spLocks noGrp="1"/>
          </p:cNvSpPr>
          <p:nvPr>
            <p:ph type="body" sz="quarter" idx="48"/>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Text Block">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8"/>
            <a:ext cx="7616825" cy="627062"/>
          </a:xfrm>
          <a:prstGeom prst="rect">
            <a:avLst/>
          </a:prstGeom>
          <a:solidFill>
            <a:srgbClr val="F75F10"/>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 name="Rectangle 4"/>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pic>
        <p:nvPicPr>
          <p:cNvPr id="6" name="Picture 16"/>
          <p:cNvPicPr>
            <a:picLocks noChangeAspect="1"/>
          </p:cNvPicPr>
          <p:nvPr userDrawn="1"/>
        </p:nvPicPr>
        <p:blipFill>
          <a:blip r:embed="rId2"/>
          <a:srcRect/>
          <a:stretch>
            <a:fillRect/>
          </a:stretch>
        </p:blipFill>
        <p:spPr bwMode="auto">
          <a:xfrm>
            <a:off x="252413" y="827088"/>
            <a:ext cx="234950" cy="304800"/>
          </a:xfrm>
          <a:prstGeom prst="rect">
            <a:avLst/>
          </a:prstGeom>
          <a:noFill/>
          <a:ln w="9525">
            <a:noFill/>
            <a:miter lim="800000"/>
            <a:headEnd/>
            <a:tailEnd/>
          </a:ln>
        </p:spPr>
      </p:pic>
      <p:sp>
        <p:nvSpPr>
          <p:cNvPr id="2" name="Title 1"/>
          <p:cNvSpPr>
            <a:spLocks noGrp="1"/>
          </p:cNvSpPr>
          <p:nvPr>
            <p:ph type="title"/>
          </p:nvPr>
        </p:nvSpPr>
        <p:spPr>
          <a:xfrm>
            <a:off x="0" y="685800"/>
            <a:ext cx="7636933" cy="567267"/>
          </a:xfrm>
          <a:prstGeom prst="rect">
            <a:avLst/>
          </a:prstGeom>
        </p:spPr>
        <p:txBody>
          <a:bodyPr vert="horz" lIns="640080" tIns="91440" rIns="274320" bIns="137160">
            <a:noAutofit/>
          </a:bodyPr>
          <a:lstStyle>
            <a:lvl1pPr algn="l">
              <a:defRPr sz="2400" baseline="0">
                <a:solidFill>
                  <a:srgbClr val="FFFFFF"/>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 y="1270001"/>
            <a:ext cx="12496801" cy="7636932"/>
          </a:xfrm>
          <a:prstGeom prst="rect">
            <a:avLst/>
          </a:prstGeom>
        </p:spPr>
        <p:txBody>
          <a:bodyPr vert="horz" lIns="274320" tIns="274320" rIns="274320" bIns="274320"/>
          <a:lstStyle>
            <a:lvl1pPr marL="0" indent="0">
              <a:buFontTx/>
              <a:buNone/>
              <a:defRPr sz="2400" b="1" i="0" baseline="0">
                <a:solidFill>
                  <a:schemeClr val="tx1">
                    <a:lumMod val="65000"/>
                    <a:lumOff val="35000"/>
                  </a:schemeClr>
                </a:solidFill>
              </a:defRPr>
            </a:lvl1pPr>
            <a:lvl2pPr marL="0" indent="0">
              <a:buFontTx/>
              <a:buNone/>
              <a:defRPr sz="2400" baseline="0">
                <a:solidFill>
                  <a:schemeClr val="tx1">
                    <a:lumMod val="65000"/>
                    <a:lumOff val="35000"/>
                  </a:schemeClr>
                </a:solidFill>
              </a:defRPr>
            </a:lvl2pPr>
            <a:lvl3pPr marL="274320" indent="0">
              <a:buFontTx/>
              <a:buNone/>
              <a:defRPr>
                <a:solidFill>
                  <a:schemeClr val="tx1">
                    <a:lumMod val="65000"/>
                    <a:lumOff val="35000"/>
                  </a:schemeClr>
                </a:solidFill>
              </a:defRPr>
            </a:lvl3pPr>
            <a:lvl4pPr marL="822960" indent="-228600">
              <a:buSzPct val="100000"/>
              <a:defRPr sz="2400">
                <a:solidFill>
                  <a:schemeClr val="tx1">
                    <a:lumMod val="65000"/>
                    <a:lumOff val="35000"/>
                  </a:schemeClr>
                </a:solidFill>
              </a:defRPr>
            </a:lvl4pPr>
            <a:lvl5pPr marL="1097280" indent="-228600">
              <a:buFont typeface="Arial"/>
              <a:buChar char="•"/>
              <a:defRPr sz="2400" baseline="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F75F10"/>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6" name="Rectangle 5"/>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pic>
        <p:nvPicPr>
          <p:cNvPr id="7" name="Picture 16"/>
          <p:cNvPicPr>
            <a:picLocks noChangeAspect="1"/>
          </p:cNvPicPr>
          <p:nvPr userDrawn="1"/>
        </p:nvPicPr>
        <p:blipFill>
          <a:blip r:embed="rId2"/>
          <a:srcRect/>
          <a:stretch>
            <a:fillRect/>
          </a:stretch>
        </p:blipFill>
        <p:spPr bwMode="auto">
          <a:xfrm>
            <a:off x="252413" y="827088"/>
            <a:ext cx="234950" cy="304800"/>
          </a:xfrm>
          <a:prstGeom prst="rect">
            <a:avLst/>
          </a:prstGeom>
          <a:noFill/>
          <a:ln w="9525">
            <a:noFill/>
            <a:miter lim="800000"/>
            <a:headEnd/>
            <a:tailEnd/>
          </a:ln>
        </p:spPr>
      </p:pic>
      <p:sp>
        <p:nvSpPr>
          <p:cNvPr id="2" name="Title 1"/>
          <p:cNvSpPr>
            <a:spLocks noGrp="1"/>
          </p:cNvSpPr>
          <p:nvPr>
            <p:ph type="title"/>
          </p:nvPr>
        </p:nvSpPr>
        <p:spPr>
          <a:xfrm>
            <a:off x="0" y="685800"/>
            <a:ext cx="7620000" cy="600164"/>
          </a:xfrm>
          <a:prstGeom prst="rect">
            <a:avLst/>
          </a:prstGeom>
        </p:spPr>
        <p:txBody>
          <a:bodyPr vert="horz" lIns="640080" tIns="91440" rIns="274320" bIns="137160">
            <a:noAutofit/>
          </a:bodyPr>
          <a:lstStyle>
            <a:lvl1pPr algn="l">
              <a:defRPr sz="2400">
                <a:solidFill>
                  <a:srgbClr val="FFFFFF"/>
                </a:solidFill>
              </a:defRPr>
            </a:lvl1pPr>
          </a:lstStyle>
          <a:p>
            <a:r>
              <a:rPr lang="en-US" dirty="0" smtClean="0"/>
              <a:t>Click to edit Master title style</a:t>
            </a:r>
            <a:endParaRPr lang="en-US" dirty="0"/>
          </a:p>
        </p:txBody>
      </p:sp>
      <p:sp>
        <p:nvSpPr>
          <p:cNvPr id="8" name="Picture Placeholder 7"/>
          <p:cNvSpPr>
            <a:spLocks noGrp="1"/>
          </p:cNvSpPr>
          <p:nvPr>
            <p:ph type="pic" sz="quarter" idx="13"/>
          </p:nvPr>
        </p:nvSpPr>
        <p:spPr>
          <a:xfrm>
            <a:off x="0" y="2176272"/>
            <a:ext cx="12243816" cy="6473952"/>
          </a:xfrm>
          <a:prstGeom prst="rect">
            <a:avLst/>
          </a:prstGeom>
        </p:spPr>
        <p:txBody>
          <a:bodyPr vert="horz"/>
          <a:lstStyle/>
          <a:p>
            <a:pPr lvl="0"/>
            <a:endParaRPr lang="en-US" noProof="0"/>
          </a:p>
        </p:txBody>
      </p:sp>
      <p:sp>
        <p:nvSpPr>
          <p:cNvPr id="9" name="Text Placeholder 57"/>
          <p:cNvSpPr>
            <a:spLocks noGrp="1"/>
          </p:cNvSpPr>
          <p:nvPr>
            <p:ph type="body" sz="quarter" idx="14"/>
          </p:nvPr>
        </p:nvSpPr>
        <p:spPr>
          <a:xfrm>
            <a:off x="0" y="1527048"/>
            <a:ext cx="12255500"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cxnSp>
        <p:nvCxnSpPr>
          <p:cNvPr id="10" name="Straight Connector 9"/>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49224"/>
            <a:ext cx="7616825" cy="627063"/>
          </a:xfrm>
          <a:prstGeom prst="rect">
            <a:avLst/>
          </a:prstGeom>
          <a:solidFill>
            <a:srgbClr val="4F4B43"/>
          </a:solidFill>
          <a:ln w="38100">
            <a:noFill/>
            <a:miter lim="800000"/>
            <a:headEnd/>
            <a:tailEnd/>
          </a:ln>
          <a:effectLst>
            <a:outerShdw dist="20000" dir="5400000" rotWithShape="0">
              <a:schemeClr val="tx1">
                <a:alpha val="37999"/>
              </a:schemeClr>
            </a:outerShdw>
          </a:effectLst>
        </p:spPr>
        <p:txBody>
          <a:bodyPr anchor="ctr"/>
          <a:lstStyle/>
          <a:p>
            <a:pPr>
              <a:defRPr/>
            </a:pPr>
            <a:endParaRPr lang="en-US">
              <a:solidFill>
                <a:srgbClr val="3D6419"/>
              </a:solidFill>
              <a:latin typeface="+mn-lt"/>
              <a:ea typeface="+mn-ea"/>
            </a:endParaRPr>
          </a:p>
        </p:txBody>
      </p:sp>
      <p:sp>
        <p:nvSpPr>
          <p:cNvPr id="2" name="Title 1"/>
          <p:cNvSpPr>
            <a:spLocks noGrp="1"/>
          </p:cNvSpPr>
          <p:nvPr>
            <p:ph type="ctrTitle"/>
          </p:nvPr>
        </p:nvSpPr>
        <p:spPr>
          <a:xfrm>
            <a:off x="0" y="685800"/>
            <a:ext cx="7629525" cy="600164"/>
          </a:xfrm>
          <a:prstGeom prst="rect">
            <a:avLst/>
          </a:prstGeom>
        </p:spPr>
        <p:txBody>
          <a:bodyPr lIns="274320" tIns="91440" rIns="274320" bIns="137160">
            <a:noAutofit/>
          </a:bodyPr>
          <a:lstStyle>
            <a:lvl1pPr algn="l">
              <a:defRPr sz="2400" baseline="0">
                <a:solidFill>
                  <a:schemeClr val="bg1"/>
                </a:solidFill>
                <a:latin typeface="Arial"/>
              </a:defRPr>
            </a:lvl1pPr>
          </a:lstStyle>
          <a:p>
            <a:r>
              <a:rPr lang="en-US" dirty="0"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0" y="649224"/>
            <a:ext cx="7620000" cy="1061829"/>
          </a:xfrm>
          <a:prstGeom prst="rect">
            <a:avLst/>
          </a:prstGeom>
          <a:solidFill>
            <a:srgbClr val="22242D"/>
          </a:solidFill>
          <a:effectLst>
            <a:outerShdw blurRad="50800" dist="38100" dir="2700000" algn="tl" rotWithShape="0">
              <a:srgbClr val="000000">
                <a:alpha val="43000"/>
              </a:srgbClr>
            </a:outerShdw>
          </a:effectLst>
        </p:spPr>
        <p:txBody>
          <a:bodyPr vert="horz" wrap="square" lIns="274320" tIns="91440" rIns="182880" bIns="594360">
            <a:spAutoFit/>
          </a:bodyPr>
          <a:lstStyle>
            <a:lvl1pPr algn="l">
              <a:defRPr sz="2400" baseline="0">
                <a:solidFill>
                  <a:srgbClr val="FFFFFF"/>
                </a:solidFill>
              </a:defRPr>
            </a:lvl1pPr>
          </a:lstStyle>
          <a:p>
            <a:r>
              <a:rPr lang="en-US" dirty="0" smtClean="0"/>
              <a:t>Click to edit Master title style</a:t>
            </a:r>
            <a:endParaRPr lang="en-US" dirty="0"/>
          </a:p>
        </p:txBody>
      </p:sp>
      <p:sp>
        <p:nvSpPr>
          <p:cNvPr id="18" name="Text Placeholder 17"/>
          <p:cNvSpPr>
            <a:spLocks noGrp="1"/>
          </p:cNvSpPr>
          <p:nvPr>
            <p:ph type="body" sz="quarter" idx="11"/>
          </p:nvPr>
        </p:nvSpPr>
        <p:spPr>
          <a:xfrm>
            <a:off x="273050" y="1188720"/>
            <a:ext cx="7343775" cy="369332"/>
          </a:xfrm>
          <a:prstGeom prst="rect">
            <a:avLst/>
          </a:prstGeom>
        </p:spPr>
        <p:txBody>
          <a:bodyPr vert="horz" lIns="0" tIns="0" rIns="182880" bIns="0">
            <a:spAutoFit/>
          </a:bodyPr>
          <a:lstStyle>
            <a:lvl1pPr marL="0" indent="0">
              <a:buNone/>
              <a:defRPr sz="2400" baseline="0">
                <a:solidFill>
                  <a:schemeClr val="bg1">
                    <a:lumMod val="50000"/>
                  </a:schemeClr>
                </a:solidFill>
              </a:defRPr>
            </a:lvl1pPr>
          </a:lstStyle>
          <a:p>
            <a:pPr lvl="0"/>
            <a:r>
              <a:rPr lang="en-US" dirty="0" smtClean="0"/>
              <a:t>Click to edit Master text styles</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1271588"/>
            <a:ext cx="12499975" cy="7634287"/>
          </a:xfrm>
          <a:prstGeom prst="rect">
            <a:avLst/>
          </a:prstGeom>
          <a:solidFill>
            <a:schemeClr val="tx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7" name="Straight Connector 6"/>
          <p:cNvCxnSpPr/>
          <p:nvPr userDrawn="1"/>
        </p:nvCxnSpPr>
        <p:spPr>
          <a:xfrm>
            <a:off x="0" y="2157413"/>
            <a:ext cx="12215813" cy="0"/>
          </a:xfrm>
          <a:prstGeom prst="line">
            <a:avLst/>
          </a:prstGeom>
          <a:ln w="12700">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 y="649224"/>
            <a:ext cx="7617619" cy="622364"/>
          </a:xfrm>
          <a:prstGeom prst="rect">
            <a:avLst/>
          </a:prstGeom>
          <a:solidFill>
            <a:srgbClr val="22242D"/>
          </a:solidFill>
        </p:spPr>
        <p:txBody>
          <a:bodyPr vert="horz" wrap="square" lIns="274320" tIns="91440" rIns="182880" bIns="137160">
            <a:spAutoFit/>
          </a:bodyPr>
          <a:lstStyle>
            <a:lvl1pPr algn="l">
              <a:defRPr sz="2400" baseline="0">
                <a:solidFill>
                  <a:schemeClr val="tx1"/>
                </a:solidFill>
              </a:defRPr>
            </a:lvl1pPr>
          </a:lstStyle>
          <a:p>
            <a:r>
              <a:rPr lang="en-US" smtClean="0"/>
              <a:t>Click to edit Master title style</a:t>
            </a:r>
            <a:endParaRPr lang="en-US"/>
          </a:p>
        </p:txBody>
      </p:sp>
      <p:sp>
        <p:nvSpPr>
          <p:cNvPr id="58" name="Text Placeholder 57"/>
          <p:cNvSpPr>
            <a:spLocks noGrp="1"/>
          </p:cNvSpPr>
          <p:nvPr>
            <p:ph type="body" sz="quarter" idx="13"/>
          </p:nvPr>
        </p:nvSpPr>
        <p:spPr>
          <a:xfrm>
            <a:off x="0" y="1527048"/>
            <a:ext cx="12204700" cy="521885"/>
          </a:xfrm>
          <a:prstGeom prst="rect">
            <a:avLst/>
          </a:prstGeom>
        </p:spPr>
        <p:txBody>
          <a:bodyPr vert="horz" wrap="square" lIns="274320" tIns="0" rIns="274320" bIns="0">
            <a:noAutofit/>
          </a:bodyPr>
          <a:lstStyle>
            <a:lvl1pPr marL="0" indent="0">
              <a:buFontTx/>
              <a:buNone/>
              <a:defRPr sz="2400">
                <a:solidFill>
                  <a:schemeClr val="bg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8" name="Content Placeholder 35"/>
          <p:cNvSpPr>
            <a:spLocks noGrp="1"/>
          </p:cNvSpPr>
          <p:nvPr>
            <p:ph sz="quarter" idx="16"/>
          </p:nvPr>
        </p:nvSpPr>
        <p:spPr>
          <a:xfrm>
            <a:off x="7644531" y="2166938"/>
            <a:ext cx="4572000" cy="6473952"/>
          </a:xfrm>
          <a:prstGeom prst="rect">
            <a:avLst/>
          </a:prstGeom>
          <a:solidFill>
            <a:srgbClr val="EEEDED"/>
          </a:solidFill>
        </p:spPr>
        <p:txBody>
          <a:bodyPr vert="horz" lIns="182880" tIns="274320" rIns="182880" bIns="274320"/>
          <a:lstStyle>
            <a:lvl1pPr marL="0" indent="0">
              <a:lnSpc>
                <a:spcPts val="2400"/>
              </a:lnSpc>
              <a:spcBef>
                <a:spcPts val="0"/>
              </a:spcBef>
              <a:buFontTx/>
              <a:buNone/>
              <a:defRPr sz="1800">
                <a:solidFill>
                  <a:srgbClr val="625D55"/>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dirty="0"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rt Bullet Lis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4F4B43"/>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6" name="Rectangle 5"/>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8" name="Straight Connector 7"/>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 y="682272"/>
            <a:ext cx="7620392" cy="625439"/>
          </a:xfrm>
          <a:prstGeom prst="rect">
            <a:avLst/>
          </a:prstGeom>
        </p:spPr>
        <p:txBody>
          <a:bodyPr vert="horz" lIns="274320" tIns="91440" rIns="0" bIns="137160"/>
          <a:lstStyle>
            <a:lvl1pPr algn="l">
              <a:defRPr sz="2400" baseline="0">
                <a:solidFill>
                  <a:schemeClr val="bg1"/>
                </a:solidFill>
              </a:defRPr>
            </a:lvl1pPr>
          </a:lstStyle>
          <a:p>
            <a:r>
              <a:rPr lang="en-US" dirty="0" smtClean="0"/>
              <a:t>Click to edit Master title style</a:t>
            </a:r>
            <a:endParaRPr lang="en-US" dirty="0"/>
          </a:p>
        </p:txBody>
      </p:sp>
      <p:sp>
        <p:nvSpPr>
          <p:cNvPr id="7" name="Content Placeholder 12"/>
          <p:cNvSpPr>
            <a:spLocks noGrp="1"/>
          </p:cNvSpPr>
          <p:nvPr>
            <p:ph sz="quarter" idx="11"/>
          </p:nvPr>
        </p:nvSpPr>
        <p:spPr>
          <a:xfrm>
            <a:off x="228600" y="2233345"/>
            <a:ext cx="11990765" cy="6368790"/>
          </a:xfrm>
          <a:prstGeom prst="rect">
            <a:avLst/>
          </a:prstGeom>
        </p:spPr>
        <p:txBody>
          <a:bodyPr vert="horz" lIns="91440" tIns="274320" rIns="91440" bIns="274320"/>
          <a:lstStyle>
            <a:lvl1pPr marL="164592" indent="-256032">
              <a:spcBef>
                <a:spcPts val="1800"/>
              </a:spcBef>
              <a:buSzPct val="80000"/>
              <a:buFont typeface="Lucida Grande"/>
              <a:buChar char="‣"/>
              <a:defRPr sz="2400" b="0" strike="noStrike" baseline="0">
                <a:solidFill>
                  <a:schemeClr val="tx1">
                    <a:lumMod val="50000"/>
                    <a:lumOff val="50000"/>
                  </a:schemeClr>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10" name="Text Placeholder 57"/>
          <p:cNvSpPr>
            <a:spLocks noGrp="1"/>
          </p:cNvSpPr>
          <p:nvPr>
            <p:ph type="body" sz="quarter" idx="13"/>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Bulleted List + Sidebar">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49288"/>
            <a:ext cx="7616825" cy="627062"/>
          </a:xfrm>
          <a:prstGeom prst="rect">
            <a:avLst/>
          </a:prstGeom>
          <a:solidFill>
            <a:srgbClr val="4F4B43"/>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8" name="Rectangle 7"/>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sp>
        <p:nvSpPr>
          <p:cNvPr id="6" name="Content Placeholder 12"/>
          <p:cNvSpPr>
            <a:spLocks noGrp="1"/>
          </p:cNvSpPr>
          <p:nvPr>
            <p:ph sz="quarter" idx="11"/>
          </p:nvPr>
        </p:nvSpPr>
        <p:spPr>
          <a:xfrm>
            <a:off x="228600" y="2233345"/>
            <a:ext cx="7137400" cy="6339155"/>
          </a:xfrm>
          <a:prstGeom prst="rect">
            <a:avLst/>
          </a:prstGeom>
        </p:spPr>
        <p:txBody>
          <a:bodyPr vert="horz" lIns="91440" tIns="274320" rIns="91440" bIns="274320"/>
          <a:lstStyle>
            <a:lvl1pPr marL="274320" indent="-256032">
              <a:spcBef>
                <a:spcPts val="2400"/>
              </a:spcBef>
              <a:buSzPct val="80000"/>
              <a:buFont typeface="Lucida Grande"/>
              <a:buChar char="‣"/>
              <a:defRPr sz="2400" b="0" strike="noStrike" baseline="0">
                <a:solidFill>
                  <a:srgbClr val="565249"/>
                </a:solidFill>
              </a:defRPr>
            </a:lvl1pPr>
            <a:lvl2pPr marL="448056" indent="-182880">
              <a:spcBef>
                <a:spcPts val="600"/>
              </a:spcBef>
              <a:buSzPct val="80000"/>
              <a:buFont typeface="Arial"/>
              <a:buChar char="•"/>
              <a:defRPr sz="1800" b="0" strike="noStrike" baseline="0">
                <a:solidFill>
                  <a:srgbClr val="565249"/>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1800" b="0" strike="noStrike" baseline="0">
                <a:solidFill>
                  <a:srgbClr val="565249"/>
                </a:solidFill>
              </a:defRPr>
            </a:lvl4pPr>
            <a:lvl5pPr marL="813816" indent="-182880">
              <a:spcBef>
                <a:spcPts val="600"/>
              </a:spcBef>
              <a:buSzPct val="80000"/>
              <a:buFont typeface="Arial"/>
              <a:buChar char="•"/>
              <a:defRPr sz="1800" b="0" strike="noStrike" baseline="0">
                <a:solidFill>
                  <a:srgbClr val="565249"/>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2" name="Title 1"/>
          <p:cNvSpPr>
            <a:spLocks noGrp="1"/>
          </p:cNvSpPr>
          <p:nvPr>
            <p:ph type="title"/>
          </p:nvPr>
        </p:nvSpPr>
        <p:spPr>
          <a:xfrm>
            <a:off x="0" y="685800"/>
            <a:ext cx="7620000" cy="600164"/>
          </a:xfrm>
          <a:prstGeom prst="rect">
            <a:avLst/>
          </a:prstGeom>
        </p:spPr>
        <p:txBody>
          <a:bodyPr vert="horz" lIns="27432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10" name="Content Placeholder 35"/>
          <p:cNvSpPr>
            <a:spLocks noGrp="1"/>
          </p:cNvSpPr>
          <p:nvPr>
            <p:ph sz="quarter" idx="16"/>
          </p:nvPr>
        </p:nvSpPr>
        <p:spPr>
          <a:xfrm>
            <a:off x="7644531" y="2166938"/>
            <a:ext cx="4572000" cy="6473952"/>
          </a:xfrm>
          <a:prstGeom prst="rect">
            <a:avLst/>
          </a:prstGeom>
          <a:solidFill>
            <a:srgbClr val="EEEDED"/>
          </a:solidFill>
        </p:spPr>
        <p:txBody>
          <a:bodyPr vert="horz" lIns="182880" tIns="274320" rIns="182880" bIns="274320"/>
          <a:lstStyle>
            <a:lvl1pPr marL="0" indent="0">
              <a:lnSpc>
                <a:spcPts val="2400"/>
              </a:lnSpc>
              <a:spcBef>
                <a:spcPts val="0"/>
              </a:spcBef>
              <a:buFontTx/>
              <a:buNone/>
              <a:defRPr sz="1800">
                <a:solidFill>
                  <a:srgbClr val="625D55"/>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dirty="0" smtClean="0"/>
              <a:t>Click to edit Master text styles</a:t>
            </a:r>
          </a:p>
        </p:txBody>
      </p:sp>
      <p:sp>
        <p:nvSpPr>
          <p:cNvPr id="13" name="Text Placeholder 57"/>
          <p:cNvSpPr>
            <a:spLocks noGrp="1"/>
          </p:cNvSpPr>
          <p:nvPr>
            <p:ph type="body" sz="quarter" idx="17"/>
          </p:nvPr>
        </p:nvSpPr>
        <p:spPr>
          <a:xfrm>
            <a:off x="0" y="1527048"/>
            <a:ext cx="12225867"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cxnSp>
        <p:nvCxnSpPr>
          <p:cNvPr id="11" name="Straight Connector 10"/>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 Sidebar Photo">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49288"/>
            <a:ext cx="7616825" cy="627062"/>
          </a:xfrm>
          <a:prstGeom prst="rect">
            <a:avLst/>
          </a:prstGeom>
          <a:solidFill>
            <a:srgbClr val="4F4B43"/>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8" name="Rectangle 7"/>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11" name="Straight Connector 10"/>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12"/>
          <p:cNvSpPr>
            <a:spLocks noGrp="1"/>
          </p:cNvSpPr>
          <p:nvPr>
            <p:ph sz="quarter" idx="11"/>
          </p:nvPr>
        </p:nvSpPr>
        <p:spPr>
          <a:xfrm>
            <a:off x="228600" y="2233345"/>
            <a:ext cx="7137400" cy="6368790"/>
          </a:xfrm>
          <a:prstGeom prst="rect">
            <a:avLst/>
          </a:prstGeom>
        </p:spPr>
        <p:txBody>
          <a:bodyPr vert="horz" lIns="91440" tIns="274320" rIns="91440" bIns="274320"/>
          <a:lstStyle>
            <a:lvl1pPr marL="274320" indent="-256032">
              <a:spcBef>
                <a:spcPts val="2400"/>
              </a:spcBef>
              <a:buSzPct val="80000"/>
              <a:buFont typeface="Lucida Grande"/>
              <a:buChar char="‣"/>
              <a:defRPr sz="2400" b="0" strike="noStrike" baseline="0">
                <a:solidFill>
                  <a:srgbClr val="565249"/>
                </a:solidFill>
              </a:defRPr>
            </a:lvl1pPr>
            <a:lvl2pPr marL="448056" indent="-182880">
              <a:spcBef>
                <a:spcPts val="600"/>
              </a:spcBef>
              <a:buSzPct val="80000"/>
              <a:buFont typeface="Arial"/>
              <a:buChar char="•"/>
              <a:defRPr sz="1800" b="0" strike="noStrike" baseline="0">
                <a:solidFill>
                  <a:srgbClr val="565249"/>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1800" b="0" strike="noStrike" baseline="0">
                <a:solidFill>
                  <a:srgbClr val="565249"/>
                </a:solidFill>
              </a:defRPr>
            </a:lvl4pPr>
            <a:lvl5pPr marL="813816" indent="-182880">
              <a:spcBef>
                <a:spcPts val="600"/>
              </a:spcBef>
              <a:buSzPct val="80000"/>
              <a:buFont typeface="Arial"/>
              <a:buChar char="•"/>
              <a:defRPr sz="1800" b="0" strike="noStrike" baseline="0">
                <a:solidFill>
                  <a:srgbClr val="565249"/>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2" name="Title 1"/>
          <p:cNvSpPr>
            <a:spLocks noGrp="1"/>
          </p:cNvSpPr>
          <p:nvPr>
            <p:ph type="title"/>
          </p:nvPr>
        </p:nvSpPr>
        <p:spPr>
          <a:xfrm>
            <a:off x="0" y="685800"/>
            <a:ext cx="7620000" cy="600164"/>
          </a:xfrm>
          <a:prstGeom prst="rect">
            <a:avLst/>
          </a:prstGeom>
        </p:spPr>
        <p:txBody>
          <a:bodyPr vert="horz" lIns="27432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13" name="Text Placeholder 57"/>
          <p:cNvSpPr>
            <a:spLocks noGrp="1"/>
          </p:cNvSpPr>
          <p:nvPr>
            <p:ph type="body" sz="quarter" idx="17"/>
          </p:nvPr>
        </p:nvSpPr>
        <p:spPr>
          <a:xfrm>
            <a:off x="0" y="1527048"/>
            <a:ext cx="12225867"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12" name="Picture Placeholder 11"/>
          <p:cNvSpPr>
            <a:spLocks noGrp="1"/>
          </p:cNvSpPr>
          <p:nvPr>
            <p:ph type="pic" sz="quarter" idx="18"/>
          </p:nvPr>
        </p:nvSpPr>
        <p:spPr>
          <a:xfrm>
            <a:off x="7653528" y="2176272"/>
            <a:ext cx="4572000" cy="6455664"/>
          </a:xfrm>
          <a:prstGeom prst="rect">
            <a:avLst/>
          </a:prstGeo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8"/>
            <a:ext cx="7616825" cy="627062"/>
          </a:xfrm>
          <a:prstGeom prst="rect">
            <a:avLst/>
          </a:prstGeom>
          <a:solidFill>
            <a:srgbClr val="4F4B43"/>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5" name="Rectangle 4"/>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6" name="Straight Connector 5"/>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685800"/>
            <a:ext cx="7636933" cy="600164"/>
          </a:xfrm>
          <a:prstGeom prst="rect">
            <a:avLst/>
          </a:prstGeom>
        </p:spPr>
        <p:txBody>
          <a:bodyPr vert="horz" lIns="274320" tIns="91440" rIns="274320" bIns="137160">
            <a:noAutofit/>
          </a:bodyPr>
          <a:lstStyle>
            <a:lvl1pPr algn="l">
              <a:defRPr sz="2400" baseline="0">
                <a:solidFill>
                  <a:schemeClr val="bg1"/>
                </a:solidFill>
              </a:defRPr>
            </a:lvl1pPr>
          </a:lstStyle>
          <a:p>
            <a:r>
              <a:rPr lang="en-US" dirty="0" smtClean="0"/>
              <a:t>Click to edit Master title style</a:t>
            </a:r>
            <a:endParaRPr lang="en-US" dirty="0"/>
          </a:p>
        </p:txBody>
      </p:sp>
      <p:sp>
        <p:nvSpPr>
          <p:cNvPr id="8" name="Text Placeholder 57"/>
          <p:cNvSpPr>
            <a:spLocks noGrp="1"/>
          </p:cNvSpPr>
          <p:nvPr>
            <p:ph type="body" sz="quarter" idx="13"/>
          </p:nvPr>
        </p:nvSpPr>
        <p:spPr>
          <a:xfrm>
            <a:off x="0" y="1527048"/>
            <a:ext cx="12208933" cy="521885"/>
          </a:xfrm>
          <a:prstGeom prst="rect">
            <a:avLst/>
          </a:prstGeom>
        </p:spPr>
        <p:txBody>
          <a:bodyPr vert="horz" wrap="square" lIns="274320" tIns="0" rIns="274320" bIns="0">
            <a:noAutofit/>
          </a:bodyPr>
          <a:lstStyle>
            <a:lvl1pPr marL="0" indent="0">
              <a:buFontTx/>
              <a:buNone/>
              <a:defRPr sz="2400">
                <a:solidFill>
                  <a:schemeClr val="tx1">
                    <a:lumMod val="65000"/>
                    <a:lumOff val="35000"/>
                  </a:schemeClr>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
        <p:nvSpPr>
          <p:cNvPr id="14" name="Content Placeholder 13"/>
          <p:cNvSpPr>
            <a:spLocks noGrp="1"/>
          </p:cNvSpPr>
          <p:nvPr>
            <p:ph sz="quarter" idx="14"/>
          </p:nvPr>
        </p:nvSpPr>
        <p:spPr>
          <a:xfrm>
            <a:off x="300228" y="2425700"/>
            <a:ext cx="5806440" cy="6172200"/>
          </a:xfrm>
          <a:prstGeom prst="rect">
            <a:avLst/>
          </a:prstGeom>
        </p:spPr>
        <p:txBody>
          <a:bodyPr lIns="0" tIns="0" rIns="0" bIns="0"/>
          <a:lstStyle>
            <a:lvl1pPr>
              <a:buNone/>
              <a:defRPr sz="24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sp>
        <p:nvSpPr>
          <p:cNvPr id="15" name="Content Placeholder 13"/>
          <p:cNvSpPr>
            <a:spLocks noGrp="1"/>
          </p:cNvSpPr>
          <p:nvPr>
            <p:ph sz="quarter" idx="15"/>
          </p:nvPr>
        </p:nvSpPr>
        <p:spPr>
          <a:xfrm>
            <a:off x="6396228" y="2425700"/>
            <a:ext cx="5806440" cy="6172200"/>
          </a:xfrm>
          <a:prstGeom prst="rect">
            <a:avLst/>
          </a:prstGeom>
        </p:spPr>
        <p:txBody>
          <a:bodyPr lIns="0" tIns="0" rIns="0" bIns="0"/>
          <a:lstStyle>
            <a:lvl1pPr>
              <a:buFont typeface="Arial" pitchFamily="34" charset="0"/>
              <a:buNone/>
              <a:defRPr sz="24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49288"/>
            <a:ext cx="7616825" cy="627062"/>
          </a:xfrm>
          <a:prstGeom prst="rect">
            <a:avLst/>
          </a:prstGeom>
          <a:solidFill>
            <a:srgbClr val="4F4B43"/>
          </a:solidFill>
          <a:ln w="38100">
            <a:noFill/>
            <a:miter lim="800000"/>
            <a:headEnd/>
            <a:tailEnd/>
          </a:ln>
          <a:effectLst>
            <a:outerShdw dist="20000" dir="5400000" rotWithShape="0">
              <a:schemeClr val="tx1">
                <a:alpha val="37999"/>
              </a:schemeClr>
            </a:outerShdw>
          </a:effectLst>
        </p:spPr>
        <p:txBody>
          <a:bodyPr anchor="ctr"/>
          <a:lstStyle/>
          <a:p>
            <a:pPr>
              <a:defRPr/>
            </a:pPr>
            <a:endParaRPr lang="en-US" dirty="0">
              <a:solidFill>
                <a:srgbClr val="3D6419"/>
              </a:solidFill>
              <a:latin typeface="+mn-lt"/>
              <a:ea typeface="+mn-ea"/>
            </a:endParaRPr>
          </a:p>
        </p:txBody>
      </p:sp>
      <p:sp>
        <p:nvSpPr>
          <p:cNvPr id="7" name="Rectangle 6"/>
          <p:cNvSpPr>
            <a:spLocks noChangeArrowheads="1"/>
          </p:cNvSpPr>
          <p:nvPr userDrawn="1"/>
        </p:nvSpPr>
        <p:spPr bwMode="auto">
          <a:xfrm>
            <a:off x="0" y="1271588"/>
            <a:ext cx="12499975" cy="763428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defRPr/>
            </a:pPr>
            <a:endParaRPr lang="en-US">
              <a:solidFill>
                <a:schemeClr val="lt1"/>
              </a:solidFill>
              <a:latin typeface="+mn-lt"/>
              <a:ea typeface="+mn-ea"/>
            </a:endParaRPr>
          </a:p>
        </p:txBody>
      </p:sp>
      <p:cxnSp>
        <p:nvCxnSpPr>
          <p:cNvPr id="9" name="Straight Connector 8"/>
          <p:cNvCxnSpPr/>
          <p:nvPr userDrawn="1"/>
        </p:nvCxnSpPr>
        <p:spPr>
          <a:xfrm>
            <a:off x="0" y="2157413"/>
            <a:ext cx="12215813"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1" y="682272"/>
            <a:ext cx="7620392" cy="625439"/>
          </a:xfrm>
          <a:prstGeom prst="rect">
            <a:avLst/>
          </a:prstGeom>
        </p:spPr>
        <p:txBody>
          <a:bodyPr vert="horz" lIns="274320" tIns="91440" rIns="0" bIns="137160"/>
          <a:lstStyle>
            <a:lvl1pPr algn="l">
              <a:defRPr sz="2400" baseline="0">
                <a:solidFill>
                  <a:schemeClr val="bg1"/>
                </a:solidFill>
              </a:defRPr>
            </a:lvl1pPr>
          </a:lstStyle>
          <a:p>
            <a:r>
              <a:rPr lang="en-US" dirty="0" smtClean="0"/>
              <a:t>Click to edit Master title style</a:t>
            </a:r>
            <a:endParaRPr lang="en-US" dirty="0"/>
          </a:p>
        </p:txBody>
      </p:sp>
      <p:sp>
        <p:nvSpPr>
          <p:cNvPr id="8" name="Content Placeholder 12"/>
          <p:cNvSpPr>
            <a:spLocks noGrp="1"/>
          </p:cNvSpPr>
          <p:nvPr>
            <p:ph sz="quarter" idx="11"/>
          </p:nvPr>
        </p:nvSpPr>
        <p:spPr>
          <a:xfrm>
            <a:off x="0" y="2165610"/>
            <a:ext cx="12219365" cy="6470390"/>
          </a:xfrm>
          <a:prstGeom prst="rect">
            <a:avLst/>
          </a:prstGeom>
        </p:spPr>
        <p:txBody>
          <a:bodyPr vert="horz" lIns="274320" tIns="274320" rIns="0" bIns="274320" numCol="3" spcCol="274320"/>
          <a:lstStyle>
            <a:lvl1pPr marL="0" indent="0">
              <a:lnSpc>
                <a:spcPts val="2400"/>
              </a:lnSpc>
              <a:spcBef>
                <a:spcPts val="0"/>
              </a:spcBef>
              <a:buSzPct val="80000"/>
              <a:buFontTx/>
              <a:buNone/>
              <a:defRPr sz="1800" b="0" strike="noStrike" baseline="0">
                <a:solidFill>
                  <a:srgbClr val="625D55"/>
                </a:solidFill>
              </a:defRPr>
            </a:lvl1pPr>
            <a:lvl2pPr marL="448056" indent="-182880">
              <a:spcBef>
                <a:spcPts val="600"/>
              </a:spcBef>
              <a:buSzPct val="80000"/>
              <a:buFont typeface="Arial"/>
              <a:buChar char="•"/>
              <a:defRPr sz="2400" b="0" strike="noStrike" baseline="0">
                <a:solidFill>
                  <a:schemeClr val="tx1">
                    <a:lumMod val="50000"/>
                    <a:lumOff val="50000"/>
                  </a:schemeClr>
                </a:solidFill>
              </a:defRPr>
            </a:lvl2pPr>
            <a:lvl3pPr marL="347472" indent="-164592">
              <a:spcBef>
                <a:spcPts val="600"/>
              </a:spcBef>
              <a:buSzPct val="80000"/>
              <a:buFont typeface="Arial"/>
              <a:buChar char="•"/>
              <a:defRPr sz="2400" b="0" strike="noStrike" baseline="0">
                <a:solidFill>
                  <a:schemeClr val="tx1">
                    <a:lumMod val="65000"/>
                    <a:lumOff val="35000"/>
                  </a:schemeClr>
                </a:solidFill>
              </a:defRPr>
            </a:lvl3pPr>
            <a:lvl4pPr marL="630936" indent="-182880">
              <a:spcBef>
                <a:spcPts val="600"/>
              </a:spcBef>
              <a:buSzPct val="80000"/>
              <a:buFont typeface="Arial"/>
              <a:buChar char="•"/>
              <a:defRPr sz="2400" b="0" strike="noStrike" baseline="0">
                <a:solidFill>
                  <a:schemeClr val="tx1">
                    <a:lumMod val="50000"/>
                    <a:lumOff val="50000"/>
                  </a:schemeClr>
                </a:solidFill>
              </a:defRPr>
            </a:lvl4pPr>
            <a:lvl5pPr marL="813816" indent="-182880">
              <a:spcBef>
                <a:spcPts val="600"/>
              </a:spcBef>
              <a:buSzPct val="80000"/>
              <a:buFont typeface="Arial"/>
              <a:buChar char="•"/>
              <a:defRPr sz="2400" b="0" strike="noStrike" baseline="0">
                <a:solidFill>
                  <a:schemeClr val="tx1">
                    <a:lumMod val="50000"/>
                    <a:lumOff val="50000"/>
                  </a:schemeClr>
                </a:solidFill>
              </a:defRPr>
            </a:lvl5pPr>
          </a:lstStyle>
          <a:p>
            <a:pPr lvl="0"/>
            <a:r>
              <a:rPr lang="en-US" dirty="0" smtClean="0"/>
              <a:t>Click to edit Master text styles</a:t>
            </a:r>
          </a:p>
        </p:txBody>
      </p:sp>
      <p:sp>
        <p:nvSpPr>
          <p:cNvPr id="13" name="Text Placeholder 57"/>
          <p:cNvSpPr>
            <a:spLocks noGrp="1"/>
          </p:cNvSpPr>
          <p:nvPr>
            <p:ph type="body" sz="quarter" idx="13"/>
          </p:nvPr>
        </p:nvSpPr>
        <p:spPr>
          <a:xfrm>
            <a:off x="0" y="1527048"/>
            <a:ext cx="12496800" cy="521885"/>
          </a:xfrm>
          <a:prstGeom prst="rect">
            <a:avLst/>
          </a:prstGeom>
        </p:spPr>
        <p:txBody>
          <a:bodyPr vert="horz" wrap="square" lIns="274320" tIns="0" rIns="274320" bIns="0">
            <a:noAutofit/>
          </a:bodyPr>
          <a:lstStyle>
            <a:lvl1pPr marL="0" indent="0">
              <a:buFontTx/>
              <a:buNone/>
              <a:defRPr sz="2400">
                <a:solidFill>
                  <a:srgbClr val="625D55"/>
                </a:solidFill>
              </a:defRPr>
            </a:lvl1pPr>
            <a:lvl2pPr marL="457200" indent="0">
              <a:buFontTx/>
              <a:buNone/>
              <a:defRPr sz="2400">
                <a:solidFill>
                  <a:schemeClr val="bg1">
                    <a:lumMod val="65000"/>
                    <a:lumOff val="35000"/>
                  </a:schemeClr>
                </a:solidFill>
              </a:defRPr>
            </a:lvl2pPr>
            <a:lvl3pPr marL="914400" indent="0">
              <a:buFontTx/>
              <a:buNone/>
              <a:defRPr sz="2400">
                <a:solidFill>
                  <a:schemeClr val="bg1">
                    <a:lumMod val="65000"/>
                    <a:lumOff val="35000"/>
                  </a:schemeClr>
                </a:solidFill>
              </a:defRPr>
            </a:lvl3pPr>
            <a:lvl4pPr marL="1371600" indent="0">
              <a:buFontTx/>
              <a:buNone/>
              <a:defRPr sz="2400">
                <a:solidFill>
                  <a:schemeClr val="bg1">
                    <a:lumMod val="65000"/>
                    <a:lumOff val="35000"/>
                  </a:schemeClr>
                </a:solidFill>
              </a:defRPr>
            </a:lvl4pPr>
            <a:lvl5pPr marL="1828800" indent="0">
              <a:buFontTx/>
              <a:buNone/>
              <a:defRPr sz="2400">
                <a:solidFill>
                  <a:schemeClr val="bg1">
                    <a:lumMod val="65000"/>
                    <a:lumOff val="35000"/>
                  </a:schemeClr>
                </a:solidFill>
              </a:defRPr>
            </a:lvl5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5.jpe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7.jpe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tile tx="-1060450" ty="0" sx="96000" sy="96000" flip="none" algn="tl"/>
        </a:blipFill>
        <a:effectLst/>
      </p:bgPr>
    </p:bg>
    <p:spTree>
      <p:nvGrpSpPr>
        <p:cNvPr id="1" name=""/>
        <p:cNvGrpSpPr/>
        <p:nvPr/>
      </p:nvGrpSpPr>
      <p:grpSpPr>
        <a:xfrm>
          <a:off x="0" y="0"/>
          <a:ext cx="0" cy="0"/>
          <a:chOff x="0" y="0"/>
          <a:chExt cx="0" cy="0"/>
        </a:xfrm>
      </p:grpSpPr>
      <p:sp>
        <p:nvSpPr>
          <p:cNvPr id="8" name="Rectangle 3"/>
          <p:cNvSpPr>
            <a:spLocks/>
          </p:cNvSpPr>
          <p:nvPr userDrawn="1"/>
        </p:nvSpPr>
        <p:spPr bwMode="auto">
          <a:xfrm>
            <a:off x="0" y="9372600"/>
            <a:ext cx="12995275" cy="381000"/>
          </a:xfrm>
          <a:prstGeom prst="rect">
            <a:avLst/>
          </a:prstGeom>
          <a:solidFill>
            <a:srgbClr val="EAEEF3"/>
          </a:solidFill>
          <a:ln w="25400">
            <a:noFill/>
            <a:miter lim="800000"/>
            <a:headEnd/>
            <a:tailEnd/>
          </a:ln>
          <a:effectLst>
            <a:outerShdw blurRad="50800" dist="50800" dir="16200000" algn="tl" rotWithShape="0">
              <a:schemeClr val="tx1">
                <a:alpha val="30000"/>
              </a:schemeClr>
            </a:outerShdw>
          </a:effectLst>
        </p:spPr>
        <p:txBody>
          <a:bodyPr lIns="0" tIns="0" rIns="0" bIns="0"/>
          <a:lstStyle/>
          <a:p>
            <a:pPr>
              <a:defRPr/>
            </a:pPr>
            <a:endParaRPr lang="en-US">
              <a:ln>
                <a:noFill/>
              </a:ln>
              <a:ea typeface="ヒラギノ角ゴ ProN W3" charset="0"/>
              <a:cs typeface="ヒラギノ角ゴ ProN W3" charset="0"/>
            </a:endParaRPr>
          </a:p>
        </p:txBody>
      </p:sp>
      <p:sp>
        <p:nvSpPr>
          <p:cNvPr id="1027" name="Rectangle 4"/>
          <p:cNvSpPr>
            <a:spLocks/>
          </p:cNvSpPr>
          <p:nvPr userDrawn="1"/>
        </p:nvSpPr>
        <p:spPr bwMode="auto">
          <a:xfrm>
            <a:off x="10775950" y="9398000"/>
            <a:ext cx="1912938" cy="304800"/>
          </a:xfrm>
          <a:prstGeom prst="rect">
            <a:avLst/>
          </a:prstGeom>
          <a:noFill/>
          <a:ln w="12700">
            <a:noFill/>
            <a:miter lim="800000"/>
            <a:headEnd/>
            <a:tailEnd/>
          </a:ln>
        </p:spPr>
        <p:txBody>
          <a:bodyPr wrap="none" lIns="0" tIns="0" rIns="0" bIns="0" anchor="ctr">
            <a:spAutoFit/>
          </a:bodyPr>
          <a:lstStyle/>
          <a:p>
            <a:pPr algn="r">
              <a:defRPr/>
            </a:pPr>
            <a:r>
              <a:rPr lang="en-US" sz="1400">
                <a:solidFill>
                  <a:srgbClr val="6A645C"/>
                </a:solidFill>
                <a:latin typeface="Arial" pitchFamily="34" charset="0"/>
                <a:ea typeface="ＭＳ Ｐゴシック" charset="-128"/>
                <a:sym typeface="Arial" pitchFamily="34" charset="0"/>
              </a:rPr>
              <a:t>www.borregosolar.com</a:t>
            </a:r>
          </a:p>
        </p:txBody>
      </p:sp>
      <p:sp>
        <p:nvSpPr>
          <p:cNvPr id="1028" name="Rectangle 5"/>
          <p:cNvSpPr>
            <a:spLocks/>
          </p:cNvSpPr>
          <p:nvPr userDrawn="1"/>
        </p:nvSpPr>
        <p:spPr bwMode="auto">
          <a:xfrm>
            <a:off x="228600" y="9442450"/>
            <a:ext cx="4194175" cy="215900"/>
          </a:xfrm>
          <a:prstGeom prst="rect">
            <a:avLst/>
          </a:prstGeom>
          <a:noFill/>
          <a:ln w="12700">
            <a:noFill/>
            <a:miter lim="800000"/>
            <a:headEnd/>
            <a:tailEnd/>
          </a:ln>
        </p:spPr>
        <p:txBody>
          <a:bodyPr wrap="none" lIns="0" tIns="0" rIns="0" bIns="0" anchor="ctr">
            <a:spAutoFit/>
          </a:bodyPr>
          <a:lstStyle/>
          <a:p>
            <a:pPr algn="l">
              <a:defRPr/>
            </a:pPr>
            <a:r>
              <a:rPr lang="en-US" sz="1400">
                <a:solidFill>
                  <a:srgbClr val="6A645C"/>
                </a:solidFill>
                <a:latin typeface="Arial" pitchFamily="34" charset="0"/>
                <a:ea typeface="ＭＳ Ｐゴシック" charset="-128"/>
                <a:sym typeface="Arial" pitchFamily="34" charset="0"/>
              </a:rPr>
              <a:t>© Borrego Solar Systems, Inc. Private &amp; Confidential</a:t>
            </a:r>
          </a:p>
        </p:txBody>
      </p:sp>
    </p:spTree>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627" r:id="rId7"/>
    <p:sldLayoutId id="2147484597" r:id="rId8"/>
    <p:sldLayoutId id="2147484598" r:id="rId9"/>
    <p:sldLayoutId id="2147484599" r:id="rId10"/>
    <p:sldLayoutId id="2147484600" r:id="rId11"/>
    <p:sldLayoutId id="2147484601"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tile tx="0" ty="0" sx="100000" sy="100000" flip="none" algn="tl"/>
        </a:blipFill>
        <a:effectLst/>
      </p:bgPr>
    </p:bg>
    <p:spTree>
      <p:nvGrpSpPr>
        <p:cNvPr id="1" name=""/>
        <p:cNvGrpSpPr/>
        <p:nvPr/>
      </p:nvGrpSpPr>
      <p:grpSpPr>
        <a:xfrm>
          <a:off x="0" y="0"/>
          <a:ext cx="0" cy="0"/>
          <a:chOff x="0" y="0"/>
          <a:chExt cx="0" cy="0"/>
        </a:xfrm>
      </p:grpSpPr>
      <p:sp>
        <p:nvSpPr>
          <p:cNvPr id="8" name="Rectangle 3"/>
          <p:cNvSpPr>
            <a:spLocks/>
          </p:cNvSpPr>
          <p:nvPr userDrawn="1"/>
        </p:nvSpPr>
        <p:spPr bwMode="auto">
          <a:xfrm>
            <a:off x="0" y="9372600"/>
            <a:ext cx="12995275" cy="381000"/>
          </a:xfrm>
          <a:prstGeom prst="rect">
            <a:avLst/>
          </a:prstGeom>
          <a:solidFill>
            <a:srgbClr val="EAEEF3"/>
          </a:solidFill>
          <a:ln w="25400">
            <a:noFill/>
            <a:miter lim="800000"/>
            <a:headEnd/>
            <a:tailEnd/>
          </a:ln>
          <a:effectLst>
            <a:outerShdw dist="38100" dir="16200000" algn="tl" rotWithShape="0">
              <a:srgbClr val="808080">
                <a:alpha val="42999"/>
              </a:srgbClr>
            </a:outerShdw>
          </a:effectLst>
        </p:spPr>
        <p:txBody>
          <a:bodyPr lIns="0" tIns="0" rIns="0" bIns="0"/>
          <a:lstStyle/>
          <a:p>
            <a:pPr>
              <a:defRPr/>
            </a:pPr>
            <a:endParaRPr lang="en-US">
              <a:ea typeface="ヒラギノ角ゴ ProN W3" charset="0"/>
              <a:cs typeface="ヒラギノ角ゴ ProN W3" charset="0"/>
            </a:endParaRPr>
          </a:p>
        </p:txBody>
      </p:sp>
      <p:sp>
        <p:nvSpPr>
          <p:cNvPr id="13315" name="Rectangle 4"/>
          <p:cNvSpPr>
            <a:spLocks/>
          </p:cNvSpPr>
          <p:nvPr userDrawn="1"/>
        </p:nvSpPr>
        <p:spPr bwMode="auto">
          <a:xfrm>
            <a:off x="10775950" y="9398000"/>
            <a:ext cx="1912938" cy="304800"/>
          </a:xfrm>
          <a:prstGeom prst="rect">
            <a:avLst/>
          </a:prstGeom>
          <a:noFill/>
          <a:ln w="12700">
            <a:noFill/>
            <a:miter lim="800000"/>
            <a:headEnd/>
            <a:tailEnd/>
          </a:ln>
        </p:spPr>
        <p:txBody>
          <a:bodyPr wrap="none" lIns="0" tIns="0" rIns="0" bIns="0" anchor="ctr">
            <a:spAutoFit/>
          </a:bodyPr>
          <a:lstStyle/>
          <a:p>
            <a:pPr algn="r">
              <a:defRPr/>
            </a:pPr>
            <a:r>
              <a:rPr lang="en-US" sz="1400">
                <a:solidFill>
                  <a:srgbClr val="6A645C"/>
                </a:solidFill>
                <a:latin typeface="Arial" pitchFamily="34" charset="0"/>
                <a:ea typeface="ＭＳ Ｐゴシック" charset="-128"/>
                <a:sym typeface="Arial" pitchFamily="34" charset="0"/>
              </a:rPr>
              <a:t>www.borregosolar.com</a:t>
            </a:r>
          </a:p>
        </p:txBody>
      </p:sp>
      <p:sp>
        <p:nvSpPr>
          <p:cNvPr id="13316" name="Rectangle 5"/>
          <p:cNvSpPr>
            <a:spLocks/>
          </p:cNvSpPr>
          <p:nvPr userDrawn="1"/>
        </p:nvSpPr>
        <p:spPr bwMode="auto">
          <a:xfrm>
            <a:off x="228600" y="9442450"/>
            <a:ext cx="4194175" cy="215900"/>
          </a:xfrm>
          <a:prstGeom prst="rect">
            <a:avLst/>
          </a:prstGeom>
          <a:noFill/>
          <a:ln w="12700">
            <a:noFill/>
            <a:miter lim="800000"/>
            <a:headEnd/>
            <a:tailEnd/>
          </a:ln>
        </p:spPr>
        <p:txBody>
          <a:bodyPr wrap="none" lIns="0" tIns="0" rIns="0" bIns="0" anchor="ctr">
            <a:spAutoFit/>
          </a:bodyPr>
          <a:lstStyle/>
          <a:p>
            <a:pPr algn="l">
              <a:defRPr/>
            </a:pPr>
            <a:r>
              <a:rPr lang="en-US" sz="1400">
                <a:solidFill>
                  <a:srgbClr val="6A645C"/>
                </a:solidFill>
                <a:latin typeface="Arial" pitchFamily="34" charset="0"/>
                <a:ea typeface="ＭＳ Ｐゴシック" charset="-128"/>
                <a:sym typeface="Arial" pitchFamily="34" charset="0"/>
              </a:rPr>
              <a:t>© Borrego Solar Systems, Inc. Private &amp; Confidential</a:t>
            </a:r>
          </a:p>
        </p:txBody>
      </p:sp>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30" r:id="rId4"/>
    <p:sldLayoutId id="2147484605" r:id="rId5"/>
    <p:sldLayoutId id="2147484606" r:id="rId6"/>
    <p:sldLayoutId id="2147484607" r:id="rId7"/>
    <p:sldLayoutId id="2147484608" r:id="rId8"/>
    <p:sldLayoutId id="2147484609" r:id="rId9"/>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tile tx="0" ty="0" sx="100000" sy="100000" flip="none" algn="tl"/>
        </a:blipFill>
        <a:effectLst/>
      </p:bgPr>
    </p:bg>
    <p:spTree>
      <p:nvGrpSpPr>
        <p:cNvPr id="1" name=""/>
        <p:cNvGrpSpPr/>
        <p:nvPr/>
      </p:nvGrpSpPr>
      <p:grpSpPr>
        <a:xfrm>
          <a:off x="0" y="0"/>
          <a:ext cx="0" cy="0"/>
          <a:chOff x="0" y="0"/>
          <a:chExt cx="0" cy="0"/>
        </a:xfrm>
      </p:grpSpPr>
      <p:sp>
        <p:nvSpPr>
          <p:cNvPr id="8" name="Rectangle 3"/>
          <p:cNvSpPr>
            <a:spLocks/>
          </p:cNvSpPr>
          <p:nvPr userDrawn="1"/>
        </p:nvSpPr>
        <p:spPr bwMode="auto">
          <a:xfrm>
            <a:off x="0" y="9372600"/>
            <a:ext cx="12995275" cy="381000"/>
          </a:xfrm>
          <a:prstGeom prst="rect">
            <a:avLst/>
          </a:prstGeom>
          <a:solidFill>
            <a:srgbClr val="EAEEF3"/>
          </a:solidFill>
          <a:ln w="25400">
            <a:noFill/>
            <a:miter lim="800000"/>
            <a:headEnd/>
            <a:tailEnd/>
          </a:ln>
          <a:effectLst>
            <a:outerShdw dist="38100" dir="16200000" algn="tl" rotWithShape="0">
              <a:srgbClr val="808080">
                <a:alpha val="42999"/>
              </a:srgbClr>
            </a:outerShdw>
          </a:effectLst>
        </p:spPr>
        <p:txBody>
          <a:bodyPr lIns="0" tIns="0" rIns="0" bIns="0"/>
          <a:lstStyle/>
          <a:p>
            <a:pPr>
              <a:defRPr/>
            </a:pPr>
            <a:endParaRPr lang="en-US">
              <a:ea typeface="ヒラギノ角ゴ ProN W3" charset="0"/>
              <a:cs typeface="ヒラギノ角ゴ ProN W3" charset="0"/>
            </a:endParaRPr>
          </a:p>
        </p:txBody>
      </p:sp>
      <p:sp>
        <p:nvSpPr>
          <p:cNvPr id="22531" name="Rectangle 4"/>
          <p:cNvSpPr>
            <a:spLocks/>
          </p:cNvSpPr>
          <p:nvPr userDrawn="1"/>
        </p:nvSpPr>
        <p:spPr bwMode="auto">
          <a:xfrm>
            <a:off x="10775950" y="9398000"/>
            <a:ext cx="1912938" cy="304800"/>
          </a:xfrm>
          <a:prstGeom prst="rect">
            <a:avLst/>
          </a:prstGeom>
          <a:noFill/>
          <a:ln w="12700">
            <a:noFill/>
            <a:miter lim="800000"/>
            <a:headEnd/>
            <a:tailEnd/>
          </a:ln>
        </p:spPr>
        <p:txBody>
          <a:bodyPr wrap="none" lIns="0" tIns="0" rIns="0" bIns="0" anchor="ctr">
            <a:spAutoFit/>
          </a:bodyPr>
          <a:lstStyle/>
          <a:p>
            <a:pPr algn="r">
              <a:defRPr/>
            </a:pPr>
            <a:r>
              <a:rPr lang="en-US" sz="1400">
                <a:solidFill>
                  <a:srgbClr val="6A645C"/>
                </a:solidFill>
                <a:latin typeface="Arial" pitchFamily="34" charset="0"/>
                <a:ea typeface="ＭＳ Ｐゴシック" charset="-128"/>
                <a:sym typeface="Arial" pitchFamily="34" charset="0"/>
              </a:rPr>
              <a:t>www.borregosolar.com</a:t>
            </a:r>
          </a:p>
        </p:txBody>
      </p:sp>
      <p:sp>
        <p:nvSpPr>
          <p:cNvPr id="22532" name="Rectangle 5"/>
          <p:cNvSpPr>
            <a:spLocks/>
          </p:cNvSpPr>
          <p:nvPr userDrawn="1"/>
        </p:nvSpPr>
        <p:spPr bwMode="auto">
          <a:xfrm>
            <a:off x="228600" y="9442450"/>
            <a:ext cx="4194175" cy="215900"/>
          </a:xfrm>
          <a:prstGeom prst="rect">
            <a:avLst/>
          </a:prstGeom>
          <a:noFill/>
          <a:ln w="12700">
            <a:noFill/>
            <a:miter lim="800000"/>
            <a:headEnd/>
            <a:tailEnd/>
          </a:ln>
        </p:spPr>
        <p:txBody>
          <a:bodyPr wrap="none" lIns="0" tIns="0" rIns="0" bIns="0" anchor="ctr">
            <a:spAutoFit/>
          </a:bodyPr>
          <a:lstStyle/>
          <a:p>
            <a:pPr algn="l">
              <a:defRPr/>
            </a:pPr>
            <a:r>
              <a:rPr lang="en-US" sz="1400">
                <a:solidFill>
                  <a:srgbClr val="6A645C"/>
                </a:solidFill>
                <a:latin typeface="Arial" pitchFamily="34" charset="0"/>
                <a:ea typeface="ＭＳ Ｐゴシック" charset="-128"/>
                <a:sym typeface="Arial" pitchFamily="34" charset="0"/>
              </a:rPr>
              <a:t>© Borrego Solar Systems, Inc. Private &amp; Confidential</a:t>
            </a:r>
          </a:p>
        </p:txBody>
      </p:sp>
    </p:spTree>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28" r:id="rId4"/>
    <p:sldLayoutId id="2147484613" r:id="rId5"/>
    <p:sldLayoutId id="2147484614" r:id="rId6"/>
    <p:sldLayoutId id="2147484615" r:id="rId7"/>
    <p:sldLayoutId id="2147484616" r:id="rId8"/>
    <p:sldLayoutId id="2147484617" r:id="rId9"/>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8" name="Rectangle 3"/>
          <p:cNvSpPr>
            <a:spLocks/>
          </p:cNvSpPr>
          <p:nvPr userDrawn="1"/>
        </p:nvSpPr>
        <p:spPr bwMode="auto">
          <a:xfrm>
            <a:off x="0" y="9372600"/>
            <a:ext cx="12995275" cy="381000"/>
          </a:xfrm>
          <a:prstGeom prst="rect">
            <a:avLst/>
          </a:prstGeom>
          <a:solidFill>
            <a:srgbClr val="EAEEF3"/>
          </a:solidFill>
          <a:ln w="25400">
            <a:noFill/>
            <a:miter lim="800000"/>
            <a:headEnd/>
            <a:tailEnd/>
          </a:ln>
          <a:effectLst>
            <a:outerShdw dist="38100" dir="16200000" algn="tl" rotWithShape="0">
              <a:srgbClr val="808080">
                <a:alpha val="42999"/>
              </a:srgbClr>
            </a:outerShdw>
          </a:effectLst>
        </p:spPr>
        <p:txBody>
          <a:bodyPr lIns="0" tIns="0" rIns="0" bIns="0"/>
          <a:lstStyle/>
          <a:p>
            <a:pPr>
              <a:defRPr/>
            </a:pPr>
            <a:endParaRPr lang="en-US">
              <a:ea typeface="ヒラギノ角ゴ ProN W3" charset="0"/>
              <a:cs typeface="ヒラギノ角ゴ ProN W3" charset="0"/>
            </a:endParaRPr>
          </a:p>
        </p:txBody>
      </p:sp>
      <p:sp>
        <p:nvSpPr>
          <p:cNvPr id="31747" name="Rectangle 4"/>
          <p:cNvSpPr>
            <a:spLocks/>
          </p:cNvSpPr>
          <p:nvPr userDrawn="1"/>
        </p:nvSpPr>
        <p:spPr bwMode="auto">
          <a:xfrm>
            <a:off x="10775950" y="9398000"/>
            <a:ext cx="1912938" cy="304800"/>
          </a:xfrm>
          <a:prstGeom prst="rect">
            <a:avLst/>
          </a:prstGeom>
          <a:noFill/>
          <a:ln w="12700">
            <a:noFill/>
            <a:miter lim="800000"/>
            <a:headEnd/>
            <a:tailEnd/>
          </a:ln>
        </p:spPr>
        <p:txBody>
          <a:bodyPr wrap="none" lIns="0" tIns="0" rIns="0" bIns="0" anchor="ctr">
            <a:spAutoFit/>
          </a:bodyPr>
          <a:lstStyle/>
          <a:p>
            <a:pPr algn="r">
              <a:defRPr/>
            </a:pPr>
            <a:r>
              <a:rPr lang="en-US" sz="1400">
                <a:solidFill>
                  <a:srgbClr val="6A645C"/>
                </a:solidFill>
                <a:latin typeface="Arial" pitchFamily="34" charset="0"/>
                <a:ea typeface="ＭＳ Ｐゴシック" charset="-128"/>
                <a:sym typeface="Arial" pitchFamily="34" charset="0"/>
              </a:rPr>
              <a:t>www.borregosolar.com</a:t>
            </a:r>
          </a:p>
        </p:txBody>
      </p:sp>
      <p:sp>
        <p:nvSpPr>
          <p:cNvPr id="31748" name="Rectangle 5"/>
          <p:cNvSpPr>
            <a:spLocks/>
          </p:cNvSpPr>
          <p:nvPr userDrawn="1"/>
        </p:nvSpPr>
        <p:spPr bwMode="auto">
          <a:xfrm>
            <a:off x="228600" y="9442450"/>
            <a:ext cx="4194175" cy="215900"/>
          </a:xfrm>
          <a:prstGeom prst="rect">
            <a:avLst/>
          </a:prstGeom>
          <a:noFill/>
          <a:ln w="12700">
            <a:noFill/>
            <a:miter lim="800000"/>
            <a:headEnd/>
            <a:tailEnd/>
          </a:ln>
        </p:spPr>
        <p:txBody>
          <a:bodyPr wrap="none" lIns="0" tIns="0" rIns="0" bIns="0" anchor="ctr">
            <a:spAutoFit/>
          </a:bodyPr>
          <a:lstStyle/>
          <a:p>
            <a:pPr algn="l">
              <a:defRPr/>
            </a:pPr>
            <a:r>
              <a:rPr lang="en-US" sz="1400">
                <a:solidFill>
                  <a:srgbClr val="6A645C"/>
                </a:solidFill>
                <a:latin typeface="Arial" pitchFamily="34" charset="0"/>
                <a:ea typeface="ＭＳ Ｐゴシック" charset="-128"/>
                <a:sym typeface="Arial" pitchFamily="34" charset="0"/>
              </a:rPr>
              <a:t>© Borrego Solar Systems, Inc. Private &amp; Confidential</a:t>
            </a:r>
          </a:p>
        </p:txBody>
      </p:sp>
    </p:spTree>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9" r:id="rId4"/>
    <p:sldLayoutId id="2147484621" r:id="rId5"/>
    <p:sldLayoutId id="2147484622" r:id="rId6"/>
    <p:sldLayoutId id="2147484623" r:id="rId7"/>
    <p:sldLayoutId id="2147484624" r:id="rId8"/>
    <p:sldLayoutId id="2147484625" r:id="rId9"/>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Rectangle 3"/>
          <p:cNvSpPr>
            <a:spLocks/>
          </p:cNvSpPr>
          <p:nvPr userDrawn="1"/>
        </p:nvSpPr>
        <p:spPr bwMode="auto">
          <a:xfrm>
            <a:off x="0" y="9372600"/>
            <a:ext cx="12995275" cy="381000"/>
          </a:xfrm>
          <a:prstGeom prst="rect">
            <a:avLst/>
          </a:prstGeom>
          <a:solidFill>
            <a:srgbClr val="EAEEF3"/>
          </a:solidFill>
          <a:ln w="25400">
            <a:noFill/>
            <a:miter lim="800000"/>
            <a:headEnd/>
            <a:tailEnd/>
          </a:ln>
          <a:effectLst>
            <a:outerShdw dist="38100" dir="16200000" algn="tl" rotWithShape="0">
              <a:srgbClr val="808080">
                <a:alpha val="42999"/>
              </a:srgbClr>
            </a:outerShdw>
          </a:effectLst>
        </p:spPr>
        <p:txBody>
          <a:bodyPr lIns="0" tIns="0" rIns="0" bIns="0"/>
          <a:lstStyle/>
          <a:p>
            <a:pPr>
              <a:defRPr/>
            </a:pPr>
            <a:endParaRPr lang="en-US">
              <a:ea typeface="ヒラギノ角ゴ ProN W3" charset="0"/>
              <a:cs typeface="ヒラギノ角ゴ ProN W3" charset="0"/>
            </a:endParaRPr>
          </a:p>
        </p:txBody>
      </p:sp>
      <p:sp>
        <p:nvSpPr>
          <p:cNvPr id="40963" name="Rectangle 4"/>
          <p:cNvSpPr>
            <a:spLocks/>
          </p:cNvSpPr>
          <p:nvPr userDrawn="1"/>
        </p:nvSpPr>
        <p:spPr bwMode="auto">
          <a:xfrm>
            <a:off x="10775950" y="9398000"/>
            <a:ext cx="1912938" cy="304800"/>
          </a:xfrm>
          <a:prstGeom prst="rect">
            <a:avLst/>
          </a:prstGeom>
          <a:noFill/>
          <a:ln w="12700">
            <a:noFill/>
            <a:miter lim="800000"/>
            <a:headEnd/>
            <a:tailEnd/>
          </a:ln>
        </p:spPr>
        <p:txBody>
          <a:bodyPr wrap="none" lIns="0" tIns="0" rIns="0" bIns="0" anchor="ctr">
            <a:spAutoFit/>
          </a:bodyPr>
          <a:lstStyle/>
          <a:p>
            <a:pPr algn="r">
              <a:defRPr/>
            </a:pPr>
            <a:r>
              <a:rPr lang="en-US" sz="1400">
                <a:solidFill>
                  <a:srgbClr val="6A645C"/>
                </a:solidFill>
                <a:latin typeface="Arial" pitchFamily="34" charset="0"/>
                <a:ea typeface="ＭＳ Ｐゴシック" charset="-128"/>
                <a:sym typeface="Arial" pitchFamily="34" charset="0"/>
              </a:rPr>
              <a:t>www.borregosolar.com</a:t>
            </a:r>
          </a:p>
        </p:txBody>
      </p:sp>
      <p:sp>
        <p:nvSpPr>
          <p:cNvPr id="40964" name="Rectangle 5"/>
          <p:cNvSpPr>
            <a:spLocks/>
          </p:cNvSpPr>
          <p:nvPr userDrawn="1"/>
        </p:nvSpPr>
        <p:spPr bwMode="auto">
          <a:xfrm>
            <a:off x="228600" y="9442450"/>
            <a:ext cx="4194175" cy="215900"/>
          </a:xfrm>
          <a:prstGeom prst="rect">
            <a:avLst/>
          </a:prstGeom>
          <a:noFill/>
          <a:ln w="12700">
            <a:noFill/>
            <a:miter lim="800000"/>
            <a:headEnd/>
            <a:tailEnd/>
          </a:ln>
        </p:spPr>
        <p:txBody>
          <a:bodyPr wrap="none" lIns="0" tIns="0" rIns="0" bIns="0" anchor="ctr">
            <a:spAutoFit/>
          </a:bodyPr>
          <a:lstStyle/>
          <a:p>
            <a:pPr algn="l">
              <a:defRPr/>
            </a:pPr>
            <a:r>
              <a:rPr lang="en-US" sz="1400">
                <a:solidFill>
                  <a:srgbClr val="6A645C"/>
                </a:solidFill>
                <a:latin typeface="Arial" pitchFamily="34" charset="0"/>
                <a:ea typeface="ＭＳ Ｐゴシック" charset="-128"/>
                <a:sym typeface="Arial" pitchFamily="34" charset="0"/>
              </a:rPr>
              <a:t>© Borrego Solar Systems, Inc. Private &amp; Confidential</a:t>
            </a:r>
          </a:p>
        </p:txBody>
      </p:sp>
    </p:spTree>
  </p:cSld>
  <p:clrMap bg1="lt1" tx1="dk1" bg2="lt2" tx2="dk2" accent1="accent1" accent2="accent2" accent3="accent3" accent4="accent4" accent5="accent5" accent6="accent6" hlink="hlink" folHlink="folHlink"/>
  <p:sldLayoutIdLst>
    <p:sldLayoutId id="2147484590" r:id="rId1"/>
    <p:sldLayoutId id="2147484626"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 User Observations / Hypothesis Root Causes</a:t>
            </a:r>
            <a:endParaRPr lang="en-US" dirty="0"/>
          </a:p>
        </p:txBody>
      </p:sp>
      <p:sp>
        <p:nvSpPr>
          <p:cNvPr id="3" name="TextBox 2"/>
          <p:cNvSpPr txBox="1"/>
          <p:nvPr/>
        </p:nvSpPr>
        <p:spPr>
          <a:xfrm>
            <a:off x="3860800" y="3715658"/>
            <a:ext cx="5152572" cy="1077218"/>
          </a:xfrm>
          <a:prstGeom prst="rect">
            <a:avLst/>
          </a:prstGeom>
          <a:solidFill>
            <a:schemeClr val="bg1"/>
          </a:solidFill>
        </p:spPr>
        <p:txBody>
          <a:bodyPr wrap="square" rtlCol="0">
            <a:spAutoFit/>
          </a:bodyPr>
          <a:lstStyle/>
          <a:p>
            <a:r>
              <a:rPr lang="en-US" sz="3200" dirty="0" smtClean="0"/>
              <a:t>MA DG Collaborative Working Group 6/13/12</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Projects 1MW +</a:t>
            </a:r>
          </a:p>
          <a:p>
            <a:r>
              <a:rPr lang="en-US" dirty="0"/>
              <a:t>Expectations and timelines</a:t>
            </a:r>
          </a:p>
          <a:p>
            <a:r>
              <a:rPr lang="en-US" dirty="0" smtClean="0"/>
              <a:t>It </a:t>
            </a:r>
            <a:r>
              <a:rPr lang="en-US" dirty="0"/>
              <a:t>is important to </a:t>
            </a:r>
            <a:r>
              <a:rPr lang="en-US" dirty="0" smtClean="0"/>
              <a:t>all stakeholders in our projects – Borrego, our customers, our financial partners - that </a:t>
            </a:r>
            <a:r>
              <a:rPr lang="en-US" dirty="0"/>
              <a:t>the projects follow a transparent and consistent path and timeline throughout the project cycle.</a:t>
            </a:r>
          </a:p>
          <a:p>
            <a:r>
              <a:rPr lang="en-US" dirty="0"/>
              <a:t>The importance of this timeline </a:t>
            </a:r>
            <a:r>
              <a:rPr lang="en-US" dirty="0" smtClean="0"/>
              <a:t>is especially important given both the fast-changing SREC market and the annual shape of solar production; </a:t>
            </a:r>
            <a:r>
              <a:rPr lang="en-US" dirty="0"/>
              <a:t>a delay from April to August can be </a:t>
            </a:r>
            <a:r>
              <a:rPr lang="en-US" dirty="0" smtClean="0"/>
              <a:t>seriously detrimental </a:t>
            </a:r>
            <a:r>
              <a:rPr lang="en-US" dirty="0"/>
              <a:t>to the project's return.</a:t>
            </a:r>
          </a:p>
          <a:p>
            <a:endParaRPr lang="en-US" dirty="0"/>
          </a:p>
        </p:txBody>
      </p:sp>
      <p:sp>
        <p:nvSpPr>
          <p:cNvPr id="3" name="Title 2"/>
          <p:cNvSpPr>
            <a:spLocks noGrp="1"/>
          </p:cNvSpPr>
          <p:nvPr>
            <p:ph type="title"/>
          </p:nvPr>
        </p:nvSpPr>
        <p:spPr/>
        <p:txBody>
          <a:bodyPr/>
          <a:lstStyle/>
          <a:p>
            <a:r>
              <a:rPr lang="en-US" dirty="0" smtClean="0"/>
              <a:t>Overview</a:t>
            </a:r>
            <a:endParaRPr lang="en-US" dirty="0"/>
          </a:p>
        </p:txBody>
      </p:sp>
      <p:sp>
        <p:nvSpPr>
          <p:cNvPr id="5" name="Text Placeholder 4"/>
          <p:cNvSpPr>
            <a:spLocks noGrp="1"/>
          </p:cNvSpPr>
          <p:nvPr>
            <p:ph type="body" sz="quarter" idx="17"/>
          </p:nvPr>
        </p:nvSpPr>
        <p:spPr/>
        <p:txBody>
          <a:bodyPr/>
          <a:lstStyle/>
          <a:p>
            <a:r>
              <a:rPr lang="en-US" dirty="0" smtClean="0"/>
              <a:t>Borrego Solar Systems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28600" y="2233345"/>
            <a:ext cx="11538284" cy="6339155"/>
          </a:xfrm>
        </p:spPr>
        <p:txBody>
          <a:bodyPr/>
          <a:lstStyle/>
          <a:p>
            <a:r>
              <a:rPr lang="en-US" dirty="0"/>
              <a:t>Clear communication when one step has been completed, and the next step is starting. OR what is needed from the integrator to move on to the next </a:t>
            </a:r>
            <a:r>
              <a:rPr lang="en-US" dirty="0" smtClean="0"/>
              <a:t>step, automate? </a:t>
            </a:r>
            <a:r>
              <a:rPr lang="en-US" dirty="0"/>
              <a:t>- </a:t>
            </a:r>
            <a:r>
              <a:rPr lang="en-US" i="1" dirty="0"/>
              <a:t>Interconnection Timelines</a:t>
            </a:r>
            <a:endParaRPr lang="en-US" dirty="0"/>
          </a:p>
          <a:p>
            <a:r>
              <a:rPr lang="en-US" dirty="0" smtClean="0"/>
              <a:t>Initial </a:t>
            </a:r>
            <a:r>
              <a:rPr lang="en-US" dirty="0"/>
              <a:t>indication of circuit availability.  This is incredibly helpful and prevents the issue of resourcing applications that might never get submitted.  </a:t>
            </a:r>
            <a:r>
              <a:rPr lang="en-US" i="1" dirty="0"/>
              <a:t>Pre-Application Screen/ NT-7 Uniformity/Adopting Best </a:t>
            </a:r>
            <a:r>
              <a:rPr lang="en-US" i="1" dirty="0" smtClean="0"/>
              <a:t>Practices</a:t>
            </a:r>
            <a:r>
              <a:rPr lang="en-US" dirty="0"/>
              <a:t> </a:t>
            </a:r>
          </a:p>
          <a:p>
            <a:r>
              <a:rPr lang="en-US" dirty="0"/>
              <a:t>Reviewing our drawing and receiving comments on our submittal based on the utility standard (what is the background for the change the utility is requesting? Need that reference.)</a:t>
            </a:r>
            <a:r>
              <a:rPr lang="en-US" i="1" dirty="0"/>
              <a:t> TC-5 Transparency/Uniformity</a:t>
            </a:r>
            <a:endParaRPr lang="en-US" dirty="0"/>
          </a:p>
          <a:p>
            <a:endParaRPr lang="en-US" dirty="0"/>
          </a:p>
        </p:txBody>
      </p:sp>
      <p:sp>
        <p:nvSpPr>
          <p:cNvPr id="3" name="Title 2"/>
          <p:cNvSpPr>
            <a:spLocks noGrp="1"/>
          </p:cNvSpPr>
          <p:nvPr>
            <p:ph type="title"/>
          </p:nvPr>
        </p:nvSpPr>
        <p:spPr>
          <a:xfrm>
            <a:off x="0" y="613611"/>
            <a:ext cx="7620000" cy="600164"/>
          </a:xfrm>
        </p:spPr>
        <p:txBody>
          <a:bodyPr/>
          <a:lstStyle/>
          <a:p>
            <a:r>
              <a:rPr lang="en-US" dirty="0" smtClean="0"/>
              <a:t>Observations</a:t>
            </a:r>
            <a:endParaRPr lang="en-US" dirty="0"/>
          </a:p>
        </p:txBody>
      </p:sp>
      <p:sp>
        <p:nvSpPr>
          <p:cNvPr id="5" name="Text Placeholder 4"/>
          <p:cNvSpPr>
            <a:spLocks noGrp="1"/>
          </p:cNvSpPr>
          <p:nvPr>
            <p:ph type="body" sz="quarter" idx="17"/>
          </p:nvPr>
        </p:nvSpPr>
        <p:spPr/>
        <p:txBody>
          <a:bodyPr/>
          <a:lstStyle/>
          <a:p>
            <a:r>
              <a:rPr lang="en-US" dirty="0" smtClean="0"/>
              <a:t>Borrego Solar Systems </a:t>
            </a:r>
            <a:endParaRPr lang="en-US" dirty="0"/>
          </a:p>
        </p:txBody>
      </p:sp>
    </p:spTree>
    <p:extLst>
      <p:ext uri="{BB962C8B-B14F-4D97-AF65-F5344CB8AC3E}">
        <p14:creationId xmlns:p14="http://schemas.microsoft.com/office/powerpoint/2010/main" val="954445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28600" y="2233345"/>
            <a:ext cx="11538284" cy="6339155"/>
          </a:xfrm>
        </p:spPr>
        <p:txBody>
          <a:bodyPr/>
          <a:lstStyle/>
          <a:p>
            <a:r>
              <a:rPr lang="en-US" dirty="0"/>
              <a:t>Impact Study Costs - How are these costs created? Aren't we supposed to get money back on the $5,000 deposit if it is all not used? We've seen a range on these studies between 5-40K+. </a:t>
            </a:r>
            <a:r>
              <a:rPr lang="en-US" i="1" dirty="0"/>
              <a:t> TC-2 App. Fee </a:t>
            </a:r>
            <a:r>
              <a:rPr lang="en-US" i="1" dirty="0" smtClean="0"/>
              <a:t>Structure</a:t>
            </a:r>
            <a:endParaRPr lang="en-US" dirty="0"/>
          </a:p>
          <a:p>
            <a:r>
              <a:rPr lang="en-US" dirty="0"/>
              <a:t>Impact Studies are incomplete.  Why are we going to the steps to deliver the relay settings and a detailed </a:t>
            </a:r>
            <a:r>
              <a:rPr lang="en-US" dirty="0" err="1"/>
              <a:t>singleline</a:t>
            </a:r>
            <a:r>
              <a:rPr lang="en-US" dirty="0"/>
              <a:t> (and all previous steps) </a:t>
            </a:r>
            <a:r>
              <a:rPr lang="en-US" dirty="0" smtClean="0"/>
              <a:t>if various groups </a:t>
            </a:r>
            <a:r>
              <a:rPr lang="en-US" dirty="0" smtClean="0"/>
              <a:t>are</a:t>
            </a:r>
            <a:r>
              <a:rPr lang="en-US" dirty="0" smtClean="0"/>
              <a:t> </a:t>
            </a:r>
            <a:r>
              <a:rPr lang="en-US" dirty="0"/>
              <a:t>not going to comment on the project through the Impact Study? This creates the need for extended coordination after the Impact Study release date effectively lengthening the process timeline.  </a:t>
            </a:r>
            <a:r>
              <a:rPr lang="en-US" i="1" dirty="0"/>
              <a:t>TC-7 Clock Stopping Info Requests / Staffing</a:t>
            </a:r>
            <a:r>
              <a:rPr lang="en-US" dirty="0"/>
              <a:t> </a:t>
            </a:r>
          </a:p>
          <a:p>
            <a:r>
              <a:rPr lang="en-US" dirty="0"/>
              <a:t>25% Cost Estimates. I cannot </a:t>
            </a:r>
            <a:r>
              <a:rPr lang="en-US" dirty="0" smtClean="0"/>
              <a:t>overstate the </a:t>
            </a:r>
            <a:r>
              <a:rPr lang="en-US" dirty="0"/>
              <a:t>importance of this step.  This is what allow us to know if we have a project that works financially or not. We do expect this cost estimate (to within 25%) at the time of the impact study.  I understand that it would be difficult to provide that estimate if the study is not complete - see above.  Every project we have hinges on this step. </a:t>
            </a:r>
            <a:r>
              <a:rPr lang="en-US" i="1" dirty="0" smtClean="0"/>
              <a:t>TC-1</a:t>
            </a:r>
            <a:r>
              <a:rPr lang="en-US" i="1" dirty="0"/>
              <a:t>? Binding</a:t>
            </a:r>
            <a:r>
              <a:rPr lang="en-US" dirty="0"/>
              <a:t>- the customer needs to be made whole if there are project requirements outside of those communicated previously on a project or outside the utility standards.</a:t>
            </a:r>
          </a:p>
          <a:p>
            <a:endParaRPr lang="en-US" dirty="0"/>
          </a:p>
        </p:txBody>
      </p:sp>
      <p:sp>
        <p:nvSpPr>
          <p:cNvPr id="3" name="Title 2"/>
          <p:cNvSpPr>
            <a:spLocks noGrp="1"/>
          </p:cNvSpPr>
          <p:nvPr>
            <p:ph type="title"/>
          </p:nvPr>
        </p:nvSpPr>
        <p:spPr>
          <a:xfrm>
            <a:off x="0" y="613611"/>
            <a:ext cx="7620000" cy="600164"/>
          </a:xfrm>
        </p:spPr>
        <p:txBody>
          <a:bodyPr/>
          <a:lstStyle/>
          <a:p>
            <a:r>
              <a:rPr lang="en-US" dirty="0" smtClean="0"/>
              <a:t>Observations</a:t>
            </a:r>
            <a:endParaRPr lang="en-US" dirty="0"/>
          </a:p>
        </p:txBody>
      </p:sp>
      <p:sp>
        <p:nvSpPr>
          <p:cNvPr id="5" name="Text Placeholder 4"/>
          <p:cNvSpPr>
            <a:spLocks noGrp="1"/>
          </p:cNvSpPr>
          <p:nvPr>
            <p:ph type="body" sz="quarter" idx="17"/>
          </p:nvPr>
        </p:nvSpPr>
        <p:spPr/>
        <p:txBody>
          <a:bodyPr/>
          <a:lstStyle/>
          <a:p>
            <a:r>
              <a:rPr lang="en-US" dirty="0" smtClean="0"/>
              <a:t>Borrego Solar Systems </a:t>
            </a:r>
            <a:endParaRPr lang="en-US" dirty="0"/>
          </a:p>
        </p:txBody>
      </p:sp>
    </p:spTree>
    <p:extLst>
      <p:ext uri="{BB962C8B-B14F-4D97-AF65-F5344CB8AC3E}">
        <p14:creationId xmlns:p14="http://schemas.microsoft.com/office/powerpoint/2010/main" val="3736240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28600" y="2233345"/>
            <a:ext cx="11538284" cy="6339155"/>
          </a:xfrm>
        </p:spPr>
        <p:txBody>
          <a:bodyPr/>
          <a:lstStyle/>
          <a:p>
            <a:r>
              <a:rPr lang="en-US" dirty="0"/>
              <a:t>Consistent Messaging - We often get different direction from the local utility field team associated with our project once we are in construction.  Following the direction of this utility representative should be acceptable to the home office. If not then we need to address the authority matrix or create a single point of contact throughout the project cycle</a:t>
            </a:r>
            <a:r>
              <a:rPr lang="en-US" dirty="0" smtClean="0"/>
              <a:t>.</a:t>
            </a:r>
            <a:endParaRPr lang="en-US" dirty="0"/>
          </a:p>
          <a:p>
            <a:r>
              <a:rPr lang="en-US" dirty="0"/>
              <a:t>Group the WO and construction timeline into the interconnection Process. The Service construction timeline is not part of the overall timeline in the tariff however the last few steps in the timeline are related to the construction being complete.  </a:t>
            </a:r>
            <a:r>
              <a:rPr lang="en-US" dirty="0" smtClean="0"/>
              <a:t>This is </a:t>
            </a:r>
            <a:r>
              <a:rPr lang="en-US" dirty="0"/>
              <a:t>inconsistent and causes a transparency issue when it comes to committing to a PTO date for the investor.  </a:t>
            </a:r>
            <a:r>
              <a:rPr lang="en-US" i="1" dirty="0"/>
              <a:t>TC-15 Construction </a:t>
            </a:r>
            <a:r>
              <a:rPr lang="en-US" i="1" dirty="0" smtClean="0"/>
              <a:t>Timelines</a:t>
            </a:r>
            <a:endParaRPr lang="en-US" dirty="0"/>
          </a:p>
          <a:p>
            <a:r>
              <a:rPr lang="en-US" dirty="0"/>
              <a:t>ISA </a:t>
            </a:r>
            <a:r>
              <a:rPr lang="en-US" dirty="0" smtClean="0"/>
              <a:t>– Because the signed Interconnection </a:t>
            </a:r>
            <a:r>
              <a:rPr lang="en-US" dirty="0"/>
              <a:t>Service Agreement </a:t>
            </a:r>
            <a:r>
              <a:rPr lang="en-US" dirty="0" smtClean="0"/>
              <a:t>is now the key gating factor for assurance of net metering, it is now critical that the utilities standardize the tendering of the ISA, that it be available as soon as the work order is signed, and that both be ready as soon as the impact study, but at the latest upon delivery of the detail study.</a:t>
            </a:r>
            <a:endParaRPr lang="en-US" dirty="0"/>
          </a:p>
        </p:txBody>
      </p:sp>
      <p:sp>
        <p:nvSpPr>
          <p:cNvPr id="3" name="Title 2"/>
          <p:cNvSpPr>
            <a:spLocks noGrp="1"/>
          </p:cNvSpPr>
          <p:nvPr>
            <p:ph type="title"/>
          </p:nvPr>
        </p:nvSpPr>
        <p:spPr>
          <a:xfrm>
            <a:off x="0" y="613611"/>
            <a:ext cx="7620000" cy="600164"/>
          </a:xfrm>
        </p:spPr>
        <p:txBody>
          <a:bodyPr/>
          <a:lstStyle/>
          <a:p>
            <a:r>
              <a:rPr lang="en-US" dirty="0" smtClean="0"/>
              <a:t>Observations</a:t>
            </a:r>
            <a:endParaRPr lang="en-US" dirty="0"/>
          </a:p>
        </p:txBody>
      </p:sp>
      <p:sp>
        <p:nvSpPr>
          <p:cNvPr id="5" name="Text Placeholder 4"/>
          <p:cNvSpPr>
            <a:spLocks noGrp="1"/>
          </p:cNvSpPr>
          <p:nvPr>
            <p:ph type="body" sz="quarter" idx="17"/>
          </p:nvPr>
        </p:nvSpPr>
        <p:spPr/>
        <p:txBody>
          <a:bodyPr/>
          <a:lstStyle/>
          <a:p>
            <a:r>
              <a:rPr lang="en-US" dirty="0" smtClean="0"/>
              <a:t>Borrego Solar Systems </a:t>
            </a:r>
            <a:endParaRPr lang="en-US" dirty="0"/>
          </a:p>
        </p:txBody>
      </p:sp>
    </p:spTree>
    <p:extLst>
      <p:ext uri="{BB962C8B-B14F-4D97-AF65-F5344CB8AC3E}">
        <p14:creationId xmlns:p14="http://schemas.microsoft.com/office/powerpoint/2010/main" val="3347607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28600" y="2233345"/>
            <a:ext cx="11538284" cy="6339155"/>
          </a:xfrm>
        </p:spPr>
        <p:txBody>
          <a:bodyPr/>
          <a:lstStyle/>
          <a:p>
            <a:r>
              <a:rPr lang="en-US" dirty="0" smtClean="0"/>
              <a:t>Staffing </a:t>
            </a:r>
            <a:r>
              <a:rPr lang="en-US" dirty="0"/>
              <a:t>- The interconnection process can be significantly strengthened partly through permanent administrative staff, a limited pool of utility engineering talent is only part of the problem</a:t>
            </a:r>
            <a:r>
              <a:rPr lang="en-US" dirty="0" smtClean="0"/>
              <a:t>.</a:t>
            </a:r>
            <a:endParaRPr lang="en-US" dirty="0"/>
          </a:p>
          <a:p>
            <a:r>
              <a:rPr lang="en-US" dirty="0"/>
              <a:t>Commitment/Accountability at all levels - Need employees dedicated to DG throughout the process.  This a growing industry and things will change faster over the next 10 years than they have in the last 10.  We need to be able to support a scaling industry.</a:t>
            </a:r>
          </a:p>
          <a:p>
            <a:endParaRPr lang="en-US" dirty="0"/>
          </a:p>
        </p:txBody>
      </p:sp>
      <p:sp>
        <p:nvSpPr>
          <p:cNvPr id="3" name="Title 2"/>
          <p:cNvSpPr>
            <a:spLocks noGrp="1"/>
          </p:cNvSpPr>
          <p:nvPr>
            <p:ph type="title"/>
          </p:nvPr>
        </p:nvSpPr>
        <p:spPr>
          <a:xfrm>
            <a:off x="0" y="613611"/>
            <a:ext cx="7620000" cy="600164"/>
          </a:xfrm>
        </p:spPr>
        <p:txBody>
          <a:bodyPr/>
          <a:lstStyle/>
          <a:p>
            <a:r>
              <a:rPr lang="en-US" dirty="0" smtClean="0"/>
              <a:t>Observations</a:t>
            </a:r>
            <a:endParaRPr lang="en-US" dirty="0"/>
          </a:p>
        </p:txBody>
      </p:sp>
      <p:sp>
        <p:nvSpPr>
          <p:cNvPr id="5" name="Text Placeholder 4"/>
          <p:cNvSpPr>
            <a:spLocks noGrp="1"/>
          </p:cNvSpPr>
          <p:nvPr>
            <p:ph type="body" sz="quarter" idx="17"/>
          </p:nvPr>
        </p:nvSpPr>
        <p:spPr/>
        <p:txBody>
          <a:bodyPr/>
          <a:lstStyle/>
          <a:p>
            <a:r>
              <a:rPr lang="en-US" dirty="0" smtClean="0"/>
              <a:t>Borrego Solar Systems </a:t>
            </a:r>
            <a:endParaRPr lang="en-US" dirty="0"/>
          </a:p>
        </p:txBody>
      </p:sp>
    </p:spTree>
    <p:extLst>
      <p:ext uri="{BB962C8B-B14F-4D97-AF65-F5344CB8AC3E}">
        <p14:creationId xmlns:p14="http://schemas.microsoft.com/office/powerpoint/2010/main" val="2295581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sul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inanc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stall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ase Stud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mn-lt"/>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13592</TotalTime>
  <Pages>0</Pages>
  <Words>672</Words>
  <Characters>0</Characters>
  <Application>Microsoft Office PowerPoint</Application>
  <PresentationFormat>Custom</PresentationFormat>
  <Lines>0</Lines>
  <Paragraphs>27</Paragraphs>
  <Slides>6</Slides>
  <Notes>0</Notes>
  <HiddenSlides>0</HiddenSlides>
  <MMClips>0</MMClips>
  <ScaleCrop>false</ScaleCrop>
  <HeadingPairs>
    <vt:vector size="4" baseType="variant">
      <vt:variant>
        <vt:lpstr>Theme</vt:lpstr>
      </vt:variant>
      <vt:variant>
        <vt:i4>5</vt:i4>
      </vt:variant>
      <vt:variant>
        <vt:lpstr>Slide Titles</vt:lpstr>
      </vt:variant>
      <vt:variant>
        <vt:i4>6</vt:i4>
      </vt:variant>
    </vt:vector>
  </HeadingPairs>
  <TitlesOfParts>
    <vt:vector size="11" baseType="lpstr">
      <vt:lpstr>General</vt:lpstr>
      <vt:lpstr>Consulting</vt:lpstr>
      <vt:lpstr>Financing</vt:lpstr>
      <vt:lpstr>Installation</vt:lpstr>
      <vt:lpstr>Case Studies</vt:lpstr>
      <vt:lpstr>End User Observations / Hypothesis Root Causes</vt:lpstr>
      <vt:lpstr>Overview</vt:lpstr>
      <vt:lpstr>Observations</vt:lpstr>
      <vt:lpstr>Observations</vt:lpstr>
      <vt:lpstr>Observations</vt:lpstr>
      <vt:lpstr>Observations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Borrego Solar</dc:title>
  <dc:creator>Philip Hall</dc:creator>
  <cp:lastModifiedBy>Ryan Burrowbridge</cp:lastModifiedBy>
  <cp:revision>567</cp:revision>
  <dcterms:modified xsi:type="dcterms:W3CDTF">2012-06-13T22:53:16Z</dcterms:modified>
</cp:coreProperties>
</file>